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diagrams/layout9.xml" ContentType="application/vnd.openxmlformats-officedocument.drawingml.diagramLayout+xml"/>
  <Override PartName="/ppt/diagrams/quickStyle28.xml" ContentType="application/vnd.openxmlformats-officedocument.drawingml.diagramStyle+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diagrams/layout17.xml" ContentType="application/vnd.openxmlformats-officedocument.drawingml.diagramLayout+xml"/>
  <Override PartName="/ppt/notesSlides/notesSlide41.xml" ContentType="application/vnd.openxmlformats-officedocument.presentationml.notesSlide+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notesSlides/notesSlide7.xml" ContentType="application/vnd.openxmlformats-officedocument.presentationml.notesSlide+xml"/>
  <Override PartName="/ppt/diagrams/colors27.xml" ContentType="application/vnd.openxmlformats-officedocument.drawingml.diagramColors+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diagrams/drawing10.xml" ContentType="application/vnd.ms-office.drawingml.diagramDrawing+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diagrams/data21.xml" ContentType="application/vnd.openxmlformats-officedocument.drawingml.diagramData+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diagrams/layout6.xml" ContentType="application/vnd.openxmlformats-officedocument.drawingml.diagramLayout+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notesSlides/notesSlide13.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tags/tag175.xml" ContentType="application/vnd.openxmlformats-officedocument.presentationml.tags+xml"/>
  <Override PartName="/ppt/tags/tag522.xml" ContentType="application/vnd.openxmlformats-officedocument.presentationml.tags+xml"/>
  <Override PartName="/ppt/diagrams/drawing8.xml" ContentType="application/vnd.ms-office.drawingml.diagramDrawing+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diagrams/layout14.xml" ContentType="application/vnd.openxmlformats-officedocument.drawingml.diagramLayout+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notesSlides/notesSlide4.xml" ContentType="application/vnd.openxmlformats-officedocument.presentationml.notesSlide+xml"/>
  <Override PartName="/ppt/diagrams/colors24.xml" ContentType="application/vnd.openxmlformats-officedocument.drawingml.diagramColors+xml"/>
  <Override PartName="/ppt/slides/slide38.xml" ContentType="application/vnd.openxmlformats-officedocument.presentationml.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slideLayouts/slideLayout37.xml" ContentType="application/vnd.openxmlformats-officedocument.presentationml.slideLayout+xml"/>
  <Override PartName="/ppt/tags/tag207.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diagrams/layout11.xml" ContentType="application/vnd.openxmlformats-officedocument.drawingml.diagramLayout+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diagrams/colors21.xml" ContentType="application/vnd.openxmlformats-officedocument.drawingml.diagramColors+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tags/tag349.xml" ContentType="application/vnd.openxmlformats-officedocument.presentationml.tags+xml"/>
  <Override PartName="/ppt/slideLayouts/slideLayout112.xml" ContentType="application/vnd.openxmlformats-officedocument.presentationml.slideLayout+xml"/>
  <Override PartName="/ppt/tags/tag535.xml" ContentType="application/vnd.openxmlformats-officedocument.presentationml.tags+xml"/>
  <Override PartName="/ppt/diagrams/data9.xml" ContentType="application/vnd.openxmlformats-officedocument.drawingml.diagramData+xml"/>
  <Override PartName="/ppt/notesSlides/notesSlide26.xml" ContentType="application/vnd.openxmlformats-officedocument.presentationml.notesSlide+xml"/>
  <Override PartName="/ppt/tags/tag73.xml" ContentType="application/vnd.openxmlformats-officedocument.presentationml.tags+xml"/>
  <Override PartName="/ppt/theme/theme17.xml" ContentType="application/vnd.openxmlformats-officedocument.theme+xml"/>
  <Override PartName="/ppt/tags/tag374.xml" ContentType="application/vnd.openxmlformats-officedocument.presentationml.tags+xml"/>
  <Override PartName="/ppt/tags/tag721.xml" ContentType="application/vnd.openxmlformats-officedocument.presentationml.tags+xml"/>
  <Override PartName="/ppt/diagrams/layout27.xml" ContentType="application/vnd.openxmlformats-officedocument.drawingml.diagramLayout+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diagrams/drawing20.xml" ContentType="application/vnd.ms-office.drawingml.diagramDrawing+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slides/slide32.xml" ContentType="application/vnd.openxmlformats-officedocument.presentationml.slide+xml"/>
  <Override PartName="/ppt/tags/tag270.xml" ContentType="application/vnd.openxmlformats-officedocument.presentationml.tags+xml"/>
  <Override PartName="/ppt/tags/tag507.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diagrams/data6.xml" ContentType="application/vnd.openxmlformats-officedocument.drawingml.diagramData+xml"/>
  <Override PartName="/ppt/notesSlides/notesSlide23.xml" ContentType="application/vnd.openxmlformats-officedocument.presentationml.notesSlide+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diagrams/colors8.xml" ContentType="application/vnd.openxmlformats-officedocument.drawingml.diagramColor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diagrams/layout24.xml" ContentType="application/vnd.openxmlformats-officedocument.drawingml.diagramLayout+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slides/slide48.xml" ContentType="application/vnd.openxmlformats-officedocument.presentationml.slide+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diagrams/data19.xml" ContentType="application/vnd.openxmlformats-officedocument.drawingml.diagramData+xml"/>
  <Override PartName="/ppt/diagrams/layout21.xml" ContentType="application/vnd.openxmlformats-officedocument.drawingml.diagramLayout+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slides/slide45.xml" ContentType="application/vnd.openxmlformats-officedocument.presentationml.slide+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notesSlides/notesSlide36.xml" ContentType="application/vnd.openxmlformats-officedocument.presentationml.notesSlide+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diagrams/data16.xml" ContentType="application/vnd.openxmlformats-officedocument.drawingml.diagramData+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slides/slide42.xml" ContentType="application/vnd.openxmlformats-officedocument.presentationml.slide+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heme/theme24.xml" ContentType="application/vnd.openxmlformats-officedocument.theme+xml"/>
  <Override PartName="/ppt/tags/tag618.xml" ContentType="application/vnd.openxmlformats-officedocument.presentationml.tags+xml"/>
  <Override PartName="/ppt/diagrams/colors19.xml" ContentType="application/vnd.openxmlformats-officedocument.drawingml.diagramColors+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tags/tag252.xml" ContentType="application/vnd.openxmlformats-officedocument.presentationml.tags+xml"/>
  <Override PartName="/ppt/slideLayouts/slideLayout82.xml" ContentType="application/vnd.openxmlformats-officedocument.presentationml.slideLayout+xml"/>
  <Override PartName="/ppt/tags/tag397.xml" ContentType="application/vnd.openxmlformats-officedocument.presentationml.tags+xml"/>
  <Override PartName="/ppt/tags/tag744.xml" ContentType="application/vnd.openxmlformats-officedocument.presentationml.tags+xml"/>
  <Override PartName="/ppt/diagrams/data13.xml" ContentType="application/vnd.openxmlformats-officedocument.drawingml.diagramData+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diagrams/quickStyle17.xml" ContentType="application/vnd.openxmlformats-officedocument.drawingml.diagramStyle+xml"/>
  <Override PartName="/ppt/diagrams/drawing18.xml" ContentType="application/vnd.ms-office.drawingml.diagramDrawing+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notesSlides/notesSlide30.xml" ContentType="application/vnd.openxmlformats-officedocument.presentationml.notesSlide+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diagrams/colors16.xml" ContentType="application/vnd.openxmlformats-officedocument.drawingml.diagramColor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diagrams/quickStyle14.xml" ContentType="application/vnd.openxmlformats-officedocument.drawingml.diagramStyle+xml"/>
  <Override PartName="/ppt/diagrams/drawing15.xml" ContentType="application/vnd.ms-office.drawingml.diagramDrawing+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diagrams/quickStyle8.xml" ContentType="application/vnd.openxmlformats-officedocument.drawingml.diagramStyle+xml"/>
  <Override PartName="/ppt/tags/tag350.xml" ContentType="application/vnd.openxmlformats-officedocument.presentationml.tags+xml"/>
  <Override PartName="/ppt/tags/tag681.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notesSlides/notesSlide18.xml" ContentType="application/vnd.openxmlformats-officedocument.presentationml.notes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notesSlides/notesSlide43.xml" ContentType="application/vnd.openxmlformats-officedocument.presentationml.notesSlide+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diagrams/layout19.xml" ContentType="application/vnd.openxmlformats-officedocument.drawingml.diagramLayout+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notesSlides/notesSlide9.xml" ContentType="application/vnd.openxmlformats-officedocument.presentationml.notesSlide+xml"/>
  <Override PartName="/ppt/tags/tag136.xml" ContentType="application/vnd.openxmlformats-officedocument.presentationml.tags+xml"/>
  <Override PartName="/ppt/tags/tag183.xml" ContentType="application/vnd.openxmlformats-officedocument.presentationml.tags+xml"/>
  <Override PartName="/ppt/theme/theme12.xml" ContentType="application/vnd.openxmlformats-officedocument.theme+xml"/>
  <Override PartName="/ppt/slideLayouts/slideLayout89.xml" ContentType="application/vnd.openxmlformats-officedocument.presentationml.slideLayout+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tags/tag21.xml" ContentType="application/vnd.openxmlformats-officedocument.presentationml.tags+xml"/>
  <Override PartName="/ppt/tags/tag114.xml" ContentType="application/vnd.openxmlformats-officedocument.presentationml.tags+xml"/>
  <Override PartName="/ppt/tags/tag161.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653.xml" ContentType="application/vnd.openxmlformats-officedocument.presentationml.tags+xml"/>
  <Override PartName="/ppt/diagrams/layout22.xml" ContentType="application/vnd.openxmlformats-officedocument.drawingml.diagramLayout+xml"/>
  <Override PartName="/ppt/tags/tag7.xml" ContentType="application/vnd.openxmlformats-officedocument.presentationml.tags+xml"/>
  <Override PartName="/ppt/theme/theme4.xml" ContentType="application/vnd.openxmlformats-officedocument.theme+xml"/>
  <Override PartName="/ppt/slideLayouts/slideLayout67.xml" ContentType="application/vnd.openxmlformats-officedocument.presentationml.slideLayout+xml"/>
  <Override PartName="/ppt/tags/tag300.xml" ContentType="application/vnd.openxmlformats-officedocument.presentationml.tags+xml"/>
  <Override PartName="/ppt/tags/tag445.xml" ContentType="application/vnd.openxmlformats-officedocument.presentationml.tags+xml"/>
  <Override PartName="/ppt/tags/tag492.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29.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slides/slide46.xml" ContentType="application/vnd.openxmlformats-officedocument.presentationml.slide+xml"/>
  <Override PartName="/ppt/slideLayouts/slideLayout45.xml" ContentType="application/vnd.openxmlformats-officedocument.presentationml.slideLayout+xml"/>
  <Override PartName="/ppt/tags/tag237.xml" ContentType="application/vnd.openxmlformats-officedocument.presentationml.tags+xml"/>
  <Override PartName="/ppt/tags/tag284.xml" ContentType="application/vnd.openxmlformats-officedocument.presentationml.tags+xml"/>
  <Override PartName="/ppt/tags/tag423.xml" ContentType="application/vnd.openxmlformats-officedocument.presentationml.tags+xml"/>
  <Override PartName="/ppt/tags/tag470.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diagrams/colors10.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tags/tag59.xml" ContentType="application/vnd.openxmlformats-officedocument.presentationml.tags+xml"/>
  <Override PartName="/ppt/tags/tag215.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46.xml" ContentType="application/vnd.openxmlformats-officedocument.presentationml.tags+xml"/>
  <Override PartName="/ppt/tags/tag593.xml" ContentType="application/vnd.openxmlformats-officedocument.presentationml.tags+xml"/>
  <Override PartName="/ppt/diagrams/layout8.xml" ContentType="application/vnd.openxmlformats-officedocument.drawingml.diagramLayout+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84.xml" ContentType="application/vnd.openxmlformats-officedocument.presentationml.tags+xml"/>
  <Override PartName="/ppt/tags/tag199.xml" ContentType="application/vnd.openxmlformats-officedocument.presentationml.tags+xml"/>
  <Override PartName="/ppt/slideLayouts/slideLayout70.xml" ContentType="application/vnd.openxmlformats-officedocument.presentationml.slideLayout+xml"/>
  <Override PartName="/ppt/tags/tag338.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heme/theme28.xml" ContentType="application/vnd.openxmlformats-officedocument.theme+xml"/>
  <Override PartName="/ppt/tags/tag732.xml" ContentType="application/vnd.openxmlformats-officedocument.presentationml.tags+xml"/>
  <Override PartName="/ppt/notesSlides/notesSlide15.xml" ContentType="application/vnd.openxmlformats-officedocument.presentationml.notesSlide+xml"/>
  <Override PartName="/ppt/diagrams/quickStyle27.xml" ContentType="application/vnd.openxmlformats-officedocument.drawingml.diagramStyle+xml"/>
  <Override PartName="/ppt/diagrams/drawing28.xml" ContentType="application/vnd.ms-office.drawingml.diagramDrawing+xml"/>
  <Override PartName="/ppt/tags/tag177.xml" ContentType="application/vnd.openxmlformats-officedocument.presentationml.tags+xml"/>
  <Override PartName="/ppt/tags/tag240.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571.xml" ContentType="application/vnd.openxmlformats-officedocument.presentationml.tags+xml"/>
  <Override PartName="/ppt/tags/tag710.xml" ContentType="application/vnd.openxmlformats-officedocument.presentationml.tags+xml"/>
  <Override PartName="/ppt/tags/tag15.xml" ContentType="application/vnd.openxmlformats-officedocument.presentationml.tags+xml"/>
  <Default Extension="tiff" ContentType="image/tiff"/>
  <Override PartName="/ppt/tags/tag62.xml" ContentType="application/vnd.openxmlformats-officedocument.presentationml.tags+xml"/>
  <Override PartName="/ppt/tags/tag316.xml" ContentType="application/vnd.openxmlformats-officedocument.presentationml.tags+xml"/>
  <Override PartName="/ppt/tags/tag363.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tags/tag694.xml" ContentType="application/vnd.openxmlformats-officedocument.presentationml.tags+xml"/>
  <Override PartName="/ppt/diagrams/layout16.xml" ContentType="application/vnd.openxmlformats-officedocument.drawingml.diagramLayout+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ags/tag40.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39.xml" ContentType="application/vnd.openxmlformats-officedocument.presentationml.tags+xml"/>
  <Override PartName="/ppt/tags/tag486.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diagrams/colors26.xml" ContentType="application/vnd.openxmlformats-officedocument.drawingml.diagramColors+xml"/>
  <Override PartName="/ppt/tags/tag133.xml" ContentType="application/vnd.openxmlformats-officedocument.presentationml.tags+xml"/>
  <Override PartName="/ppt/tags/tag180.xml" ContentType="application/vnd.openxmlformats-officedocument.presentationml.tags+xml"/>
  <Override PartName="/ppt/tags/tag278.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25.xml" ContentType="application/vnd.openxmlformats-officedocument.presentationml.tags+xml"/>
  <Override PartName="/ppt/slideLayouts/slideLayout186.xml" ContentType="application/vnd.openxmlformats-officedocument.presentationml.slideLayout+xml"/>
  <Override PartName="/ppt/tags/tag672.xml" ContentType="application/vnd.openxmlformats-officedocument.presentationml.tags+xml"/>
  <Override PartName="/ppt/slideLayouts/slideLayout202.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slideLayouts/slideLayout39.xml" ContentType="application/vnd.openxmlformats-officedocument.presentationml.slideLayout+xml"/>
  <Override PartName="/ppt/tags/tag209.xml" ContentType="application/vnd.openxmlformats-officedocument.presentationml.tags+xml"/>
  <Override PartName="/ppt/tags/tag256.xml" ContentType="application/vnd.openxmlformats-officedocument.presentationml.tags+xml"/>
  <Override PartName="/ppt/slideLayouts/slideLayout86.xml" ContentType="application/vnd.openxmlformats-officedocument.presentationml.slideLayout+xml"/>
  <Override PartName="/ppt/tags/tag464.xml" ContentType="application/vnd.openxmlformats-officedocument.presentationml.tags+xml"/>
  <Override PartName="/ppt/tags/tag603.xml" ContentType="application/vnd.openxmlformats-officedocument.presentationml.tags+xml"/>
  <Override PartName="/ppt/tags/tag650.xml" ContentType="application/vnd.openxmlformats-officedocument.presentationml.tags+xml"/>
  <Override PartName="/ppt/tags/tag748.xml" ContentType="application/vnd.openxmlformats-officedocument.presentationml.tags+xml"/>
  <Override PartName="/ppt/diagrams/data17.xml" ContentType="application/vnd.openxmlformats-officedocument.drawingml.diagramData+xml"/>
  <Override PartName="/ppt/slides/slide18.xml" ContentType="application/vnd.openxmlformats-officedocument.presentationml.slide+xml"/>
  <Override PartName="/ppt/tags/tag4.xml" ContentType="application/vnd.openxmlformats-officedocument.presentationml.tags+xml"/>
  <Override PartName="/ppt/slideLayouts/slideLayout17.xml" ContentType="application/vnd.openxmlformats-officedocument.presentationml.slideLayout+xml"/>
  <Override PartName="/ppt/tags/tag111.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26.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234.xml" ContentType="application/vnd.openxmlformats-officedocument.presentationml.tags+xml"/>
  <Override PartName="/ppt/tags/tag281.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18.xml" ContentType="application/vnd.openxmlformats-officedocument.presentationml.tags+xml"/>
  <Override PartName="/ppt/tags/tag565.xml" ContentType="application/vnd.openxmlformats-officedocument.presentationml.tags+xml"/>
  <Override PartName="/ppt/slideMasters/slideMaster26.xml" ContentType="application/vnd.openxmlformats-officedocument.presentationml.slideMaster+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420.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751.xml" ContentType="application/vnd.openxmlformats-officedocument.presentationml.tags+xml"/>
  <Override PartName="/ppt/notesSlides/notesSlide34.xml" ContentType="application/vnd.openxmlformats-officedocument.presentationml.notesSlide+xml"/>
  <Override PartName="/ppt/diagrams/data20.xml" ContentType="application/vnd.openxmlformats-officedocument.drawingml.diagramData+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590.xml" ContentType="application/vnd.openxmlformats-officedocument.presentationml.tags+xml"/>
  <Override PartName="/ppt/diagrams/layout5.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tags/tag335.xml" ContentType="application/vnd.openxmlformats-officedocument.presentationml.tags+xml"/>
  <Override PartName="/ppt/tags/tag382.xml" ContentType="application/vnd.openxmlformats-officedocument.presentationml.tags+xml"/>
  <Override PartName="/ppt/tags/tag521.xml" ContentType="application/vnd.openxmlformats-officedocument.presentationml.tags+xml"/>
  <Override PartName="/ppt/theme/theme25.xml" ContentType="application/vnd.openxmlformats-officedocument.theme+xml"/>
  <Override PartName="/ppt/tags/tag619.xml" ContentType="application/vnd.openxmlformats-officedocument.presentationml.tags+xml"/>
  <Override PartName="/ppt/tags/tag666.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diagrams/drawing7.xml" ContentType="application/vnd.ms-office.drawingml.diagramDrawing+xml"/>
  <Override PartName="/ppt/diagrams/layout13.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notesSlides/notesSlide3.xml" ContentType="application/vnd.openxmlformats-officedocument.presentationml.notesSlide+xml"/>
  <Override PartName="/ppt/diagrams/colors23.xml" ContentType="application/vnd.openxmlformats-officedocument.drawingml.diagramColors+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tags/tag461.xml" ContentType="application/vnd.openxmlformats-officedocument.presentationml.tags+xml"/>
  <Override PartName="/ppt/slideLayouts/slideLayout136.xml" ContentType="application/vnd.openxmlformats-officedocument.presentationml.slideLayout+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diagrams/data14.xml" ContentType="application/vnd.openxmlformats-officedocument.drawingml.diagramData+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14.xml" ContentType="application/vnd.openxmlformats-officedocument.presentationml.slideLayout+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notesSlides/notesSlide28.xml" ContentType="application/vnd.openxmlformats-officedocument.presentationml.notesSlide+xml"/>
  <Override PartName="/ppt/diagrams/drawing19.xml" ContentType="application/vnd.ms-office.drawingml.diagramDrawing+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diagrams/quickStyle18.xml" ContentType="application/vnd.openxmlformats-officedocument.drawingml.diagramStyle+xml"/>
  <Override PartName="/ppt/slideMasters/slideMaster23.xml" ContentType="application/vnd.openxmlformats-officedocument.presentationml.slideMaster+xml"/>
  <Override PartName="/ppt/slides/slide40.xml" ContentType="application/vnd.openxmlformats-officedocument.presentationml.slide+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diagrams/layout2.xml" ContentType="application/vnd.openxmlformats-officedocument.drawingml.diagramLayout+xml"/>
  <Override PartName="/ppt/notesSlides/notesSlide31.xml" ContentType="application/vnd.openxmlformats-officedocument.presentationml.notesSlide+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heme/theme22.xml" ContentType="application/vnd.openxmlformats-officedocument.theme+xml"/>
  <Override PartName="/ppt/tags/tag616.xml" ContentType="application/vnd.openxmlformats-officedocument.presentationml.tags+xml"/>
  <Override PartName="/ppt/tags/tag663.xml" ContentType="application/vnd.openxmlformats-officedocument.presentationml.tags+xml"/>
  <Override PartName="/ppt/slideLayouts/slideLayout199.xml" ContentType="application/vnd.openxmlformats-officedocument.presentationml.slide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diagrams/layout10.xml" ContentType="application/vnd.openxmlformats-officedocument.drawingml.diagramLayout+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diagrams/colors20.xml" ContentType="application/vnd.openxmlformats-officedocument.drawingml.diagramColors+xml"/>
  <Override PartName="/ppt/slides/slide34.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diagrams/data11.xml" ContentType="application/vnd.openxmlformats-officedocument.drawingml.diagramData+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theme/theme16.xml" ContentType="application/vnd.openxmlformats-officedocument.theme+xml"/>
  <Override PartName="/ppt/slideLayouts/slideLayout111.xml" ContentType="application/vnd.openxmlformats-officedocument.presentationml.slideLayout+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diagrams/quickStyle15.xml" ContentType="application/vnd.openxmlformats-officedocument.drawingml.diagramStyle+xml"/>
  <Override PartName="/ppt/diagrams/drawing16.xml" ContentType="application/vnd.ms-office.drawingml.diagramDrawing+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diagrams/layout26.xml" ContentType="application/vnd.openxmlformats-officedocument.drawingml.diagramLayout+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diagrams/quickStyle9.xml" ContentType="application/vnd.openxmlformats-officedocument.drawingml.diagramStyle+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diagrams/colors14.xml" ContentType="application/vnd.openxmlformats-officedocument.drawingml.diagramColors+xml"/>
  <Override PartName="/ppt/diagrams/data27.xml" ContentType="application/vnd.openxmlformats-officedocument.drawingml.diagramData+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diagrams/drawing1.xml" ContentType="application/vnd.ms-office.drawingml.diagramDrawing+xml"/>
  <Override PartName="/ppt/notesSlides/notesSlide19.xml" ContentType="application/vnd.openxmlformats-officedocument.presentationml.notesSlide+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slides/slide31.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diagrams/layout23.xml" ContentType="application/vnd.openxmlformats-officedocument.drawingml.diagramLayout+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diagrams/quickStyle6.xml" ContentType="application/vnd.openxmlformats-officedocument.drawingml.diagramStyle+xml"/>
  <Override PartName="/ppt/slides/slide47.xml" ContentType="application/vnd.openxmlformats-officedocument.presentationml.slid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notesSlides/notesSlide38.xml" ContentType="application/vnd.openxmlformats-officedocument.presentationml.notesSlide+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diagrams/data18.xml" ContentType="application/vnd.openxmlformats-officedocument.drawingml.diagramData+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diagrams/layout20.xml" ContentType="application/vnd.openxmlformats-officedocument.drawingml.diagramLayout+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tags/tag197.xml" ContentType="application/vnd.openxmlformats-officedocument.presentationml.tags+xml"/>
  <Override PartName="/ppt/tags/tag383.xml" ContentType="application/vnd.openxmlformats-officedocument.presentationml.tags+xml"/>
  <Override PartName="/ppt/slideLayouts/slideLayout121.xml" ContentType="application/vnd.openxmlformats-officedocument.presentationml.slideLayout+xml"/>
  <Override PartName="/ppt/theme/theme26.xml" ContentType="application/vnd.openxmlformats-officedocument.theme+xml"/>
  <Override PartName="/ppt/tags/tag730.xml" ContentType="application/vnd.openxmlformats-officedocument.presentationml.tags+xml"/>
  <Override PartName="/ppt/tags/tag128.xml" ContentType="application/vnd.openxmlformats-officedocument.presentationml.tags+xml"/>
  <Override PartName="/ppt/tags/tag459.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ags/tag153.xml" ContentType="application/vnd.openxmlformats-officedocument.presentationml.tags+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diagrams/colors1.xml" ContentType="application/vnd.openxmlformats-officedocument.drawingml.diagramColors+xml"/>
  <Override PartName="/ppt/tags/tag98.xml" ContentType="application/vnd.openxmlformats-officedocument.presentationml.tags+xml"/>
  <Override PartName="/ppt/tags/tag254.xml" ContentType="application/vnd.openxmlformats-officedocument.presentationml.tags+xml"/>
  <Override PartName="/ppt/slideLayouts/slideLayout84.xml" ContentType="application/vnd.openxmlformats-officedocument.presentationml.slideLayout+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diagrams/data15.xml" ContentType="application/vnd.openxmlformats-officedocument.drawingml.diagramData+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diagrams/quickStyle19.xml" ContentType="application/vnd.openxmlformats-officedocument.drawingml.diagramStyle+xml"/>
  <Override PartName="/ppt/slides/slide41.xml" ContentType="application/vnd.openxmlformats-officedocument.presentationml.slide+xml"/>
  <Override PartName="/ppt/tags/tag29.xml" ContentType="application/vnd.openxmlformats-officedocument.presentationml.tags+xml"/>
  <Override PartName="/ppt/tags/tag51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notesSlides/notesSlide32.xml" ContentType="application/vnd.openxmlformats-officedocument.presentationml.notesSlide+xml"/>
  <Override PartName="/ppt/tags/tag194.xml" ContentType="application/vnd.openxmlformats-officedocument.presentationml.tags+xml"/>
  <Override PartName="/ppt/theme/theme23.xml" ContentType="application/vnd.openxmlformats-officedocument.theme+xml"/>
  <Override PartName="/ppt/tags/tag54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diagrams/data12.xml" ContentType="application/vnd.openxmlformats-officedocument.drawingml.diagramData+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diagrams/quickStyle16.xml" ContentType="application/vnd.openxmlformats-officedocument.drawingml.diagramStyle+xml"/>
  <Override PartName="/ppt/diagrams/drawing17.xml" ContentType="application/vnd.ms-office.drawingml.diagramDrawing+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diagrams/colors15.xml" ContentType="application/vnd.openxmlformats-officedocument.drawingml.diagramColors+xml"/>
  <Override PartName="/ppt/diagrams/data28.xml" ContentType="application/vnd.openxmlformats-officedocument.drawingml.diagramData+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notesSlides/notesSlide45.xml" ContentType="application/vnd.openxmlformats-officedocument.presentationml.notesSlide+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diagrams/quickStyle13.xml" ContentType="application/vnd.openxmlformats-officedocument.drawingml.diagramStyle+xml"/>
  <Override PartName="/ppt/diagrams/drawing14.xml" ContentType="application/vnd.ms-office.drawingml.diagramDrawing+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diagrams/quickStyle7.xml" ContentType="application/vnd.openxmlformats-officedocument.drawingml.diagramStyle+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diagrams/colors12.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diagrams/layout18.xml" ContentType="application/vnd.openxmlformats-officedocument.drawingml.diagramLayout+xml"/>
  <Override PartName="/ppt/notesSlides/notesSlide42.xml" ContentType="application/vnd.openxmlformats-officedocument.presentationml.notesSlide+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notesSlides/notesSlide8.xml" ContentType="application/vnd.openxmlformats-officedocument.presentationml.notesSlide+xml"/>
  <Override PartName="/ppt/diagrams/colors28.xml" ContentType="application/vnd.openxmlformats-officedocument.drawingml.diagramColors+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diagrams/quickStyle10.xml" ContentType="application/vnd.openxmlformats-officedocument.drawingml.diagramStyle+xml"/>
  <Override PartName="/ppt/diagrams/drawing11.xml" ContentType="application/vnd.ms-office.drawingml.diagramDrawing+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6.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diagrams/data22.xml" ContentType="application/vnd.openxmlformats-officedocument.drawingml.diagramData+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diagrams/layout7.xml" ContentType="application/vnd.openxmlformats-officedocument.drawingml.diagramLayout+xml"/>
  <Override PartName="/ppt/diagrams/quickStyle26.xml" ContentType="application/vnd.openxmlformats-officedocument.drawingml.diagramStyle+xml"/>
  <Override PartName="/ppt/diagrams/drawing27.xml" ContentType="application/vnd.ms-office.drawingml.diagramDrawing+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notesSlides/notesSlide14.xml" ContentType="application/vnd.openxmlformats-officedocument.presentationml.notesSlide+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diagrams/drawing9.xml" ContentType="application/vnd.ms-office.drawingml.diagramDrawing+xml"/>
  <Override PartName="/ppt/diagrams/layout15.xml" ContentType="application/vnd.openxmlformats-officedocument.drawingml.diagramLayout+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heme/theme30.xml" ContentType="application/vnd.openxmlformats-officedocument.theme+xml"/>
  <Override PartName="/ppt/notesSlides/notesSlide5.xml" ContentType="application/vnd.openxmlformats-officedocument.presentationml.notesSlide+xml"/>
  <Override PartName="/ppt/diagrams/colors25.xml" ContentType="application/vnd.openxmlformats-officedocument.drawingml.diagramColors+xml"/>
  <Override PartName="/ppt/slides/slide39.xml" ContentType="application/vnd.openxmlformats-officedocument.presentationml.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notesSlides/notesSlide11.xml" ContentType="application/vnd.openxmlformats-officedocument.presentationml.notesSlide+xml"/>
  <Override PartName="/ppt/diagrams/quickStyle23.xml" ContentType="application/vnd.openxmlformats-officedocument.drawingml.diagramStyle+xml"/>
  <Override PartName="/ppt/diagrams/drawing24.xml" ContentType="application/vnd.ms-office.drawingml.diagramDrawing+xml"/>
  <Override PartName="/ppt/tags/tag173.xml" ContentType="application/vnd.openxmlformats-officedocument.presentationml.tags+xml"/>
  <Override PartName="/ppt/tags/tag520.xml" ContentType="application/vnd.openxmlformats-officedocument.presentationml.tags+xml"/>
  <Override PartName="/ppt/diagrams/drawing6.xml" ContentType="application/vnd.ms-office.drawingml.diagramDrawing+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diagrams/layout12.xml" ContentType="application/vnd.openxmlformats-officedocument.drawingml.diagram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notesSlides/notesSlide27.xml" ContentType="application/vnd.openxmlformats-officedocument.presentationml.notesSlide+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diagrams/layout28.xml" ContentType="application/vnd.openxmlformats-officedocument.drawingml.diagramLayout+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s/slide33.xml" ContentType="application/vnd.openxmlformats-officedocument.presentationml.slide+xml"/>
  <Override PartName="/ppt/tags/tag271.xml" ContentType="application/vnd.openxmlformats-officedocument.presentationml.tags+xml"/>
  <Override PartName="/ppt/tags/tag508.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notesSlides/notesSlide24.xml" ContentType="application/vnd.openxmlformats-officedocument.presentationml.notesSlide+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diagrams/data7.xml" ContentType="application/vnd.openxmlformats-officedocument.drawingml.diagramData+xml"/>
  <Override PartName="/ppt/diagrams/colors9.xml" ContentType="application/vnd.openxmlformats-officedocument.drawingml.diagramColor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diagrams/layout25.xml" ContentType="application/vnd.openxmlformats-officedocument.drawingml.diagramLayout+xml"/>
  <Override PartName="/ppt/tags/tag117.xml" ContentType="application/vnd.openxmlformats-officedocument.presentationml.tags+xml"/>
  <Override PartName="/ppt/tags/tag448.xml" ContentType="application/vnd.openxmlformats-officedocument.presentationml.tags+xml"/>
  <Override PartName="/ppt/slides/slide49.xml" ContentType="application/vnd.openxmlformats-officedocument.presentationml.slide+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slides/slide30.xml" ContentType="application/vnd.openxmlformats-officedocument.presentationml.slide+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diagrams/data4.xml" ContentType="application/vnd.openxmlformats-officedocument.drawingml.diagramData+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5" r:id="rId9"/>
    <p:sldMasterId id="2147484017" r:id="rId10"/>
    <p:sldMasterId id="2147484027" r:id="rId11"/>
    <p:sldMasterId id="2147484039" r:id="rId12"/>
    <p:sldMasterId id="2147484049" r:id="rId13"/>
    <p:sldMasterId id="2147484059" r:id="rId14"/>
    <p:sldMasterId id="2147484129" r:id="rId15"/>
    <p:sldMasterId id="2147484139" r:id="rId16"/>
    <p:sldMasterId id="2147484149" r:id="rId17"/>
    <p:sldMasterId id="2147484159" r:id="rId18"/>
    <p:sldMasterId id="2147484169" r:id="rId19"/>
    <p:sldMasterId id="2147484177" r:id="rId20"/>
    <p:sldMasterId id="2147484179" r:id="rId21"/>
    <p:sldMasterId id="2147484189" r:id="rId22"/>
    <p:sldMasterId id="2147484199" r:id="rId23"/>
    <p:sldMasterId id="2147484209" r:id="rId24"/>
    <p:sldMasterId id="2147484219" r:id="rId25"/>
    <p:sldMasterId id="2147484229" r:id="rId26"/>
    <p:sldMasterId id="2147484239" r:id="rId27"/>
    <p:sldMasterId id="2147484249" r:id="rId28"/>
    <p:sldMasterId id="2147484259" r:id="rId29"/>
    <p:sldMasterId id="2147484269" r:id="rId30"/>
    <p:sldMasterId id="2147484279" r:id="rId31"/>
    <p:sldMasterId id="2147484289" r:id="rId32"/>
  </p:sldMasterIdLst>
  <p:notesMasterIdLst>
    <p:notesMasterId r:id="rId82"/>
  </p:notesMasterIdLst>
  <p:handoutMasterIdLst>
    <p:handoutMasterId r:id="rId83"/>
  </p:handoutMasterIdLst>
  <p:sldIdLst>
    <p:sldId id="311" r:id="rId33"/>
    <p:sldId id="414" r:id="rId34"/>
    <p:sldId id="415" r:id="rId35"/>
    <p:sldId id="416" r:id="rId36"/>
    <p:sldId id="417" r:id="rId37"/>
    <p:sldId id="418" r:id="rId38"/>
    <p:sldId id="419" r:id="rId39"/>
    <p:sldId id="420" r:id="rId40"/>
    <p:sldId id="421" r:id="rId41"/>
    <p:sldId id="402" r:id="rId42"/>
    <p:sldId id="422" r:id="rId43"/>
    <p:sldId id="423"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5" r:id="rId65"/>
    <p:sldId id="446" r:id="rId66"/>
    <p:sldId id="447" r:id="rId67"/>
    <p:sldId id="448" r:id="rId68"/>
    <p:sldId id="450" r:id="rId69"/>
    <p:sldId id="451" r:id="rId70"/>
    <p:sldId id="452" r:id="rId71"/>
    <p:sldId id="453" r:id="rId72"/>
    <p:sldId id="454" r:id="rId73"/>
    <p:sldId id="455" r:id="rId74"/>
    <p:sldId id="456" r:id="rId75"/>
    <p:sldId id="457" r:id="rId76"/>
    <p:sldId id="458" r:id="rId77"/>
    <p:sldId id="459" r:id="rId78"/>
    <p:sldId id="460" r:id="rId79"/>
    <p:sldId id="461" r:id="rId80"/>
    <p:sldId id="449" r:id="rId81"/>
  </p:sldIdLst>
  <p:sldSz cx="9906000" cy="6858000" type="A4"/>
  <p:notesSz cx="6797675" cy="9874250"/>
  <p:custDataLst>
    <p:tags r:id="rId84"/>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1830" y="-132"/>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7.xml"/><Relationship Id="rId21" Type="http://schemas.openxmlformats.org/officeDocument/2006/relationships/slideMaster" Target="slideMasters/slideMaster18.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slide" Target="slides/slide31.xml"/><Relationship Id="rId68" Type="http://schemas.openxmlformats.org/officeDocument/2006/relationships/slide" Target="slides/slide36.xml"/><Relationship Id="rId76" Type="http://schemas.openxmlformats.org/officeDocument/2006/relationships/slide" Target="slides/slide44.xml"/><Relationship Id="rId84"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slide" Target="slides/slide34.xml"/><Relationship Id="rId74" Type="http://schemas.openxmlformats.org/officeDocument/2006/relationships/slide" Target="slides/slide42.xml"/><Relationship Id="rId79" Type="http://schemas.openxmlformats.org/officeDocument/2006/relationships/slide" Target="slides/slide47.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29.xml"/><Relationship Id="rId82" Type="http://schemas.openxmlformats.org/officeDocument/2006/relationships/notesMaster" Target="notesMasters/notesMaster1.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slide" Target="slides/slide32.xml"/><Relationship Id="rId69" Type="http://schemas.openxmlformats.org/officeDocument/2006/relationships/slide" Target="slides/slide37.xml"/><Relationship Id="rId77"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19.xml"/><Relationship Id="rId72" Type="http://schemas.openxmlformats.org/officeDocument/2006/relationships/slide" Target="slides/slide40.xml"/><Relationship Id="rId80" Type="http://schemas.openxmlformats.org/officeDocument/2006/relationships/slide" Target="slides/slide48.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slide" Target="slides/slide35.xml"/><Relationship Id="rId20" Type="http://schemas.openxmlformats.org/officeDocument/2006/relationships/slideMaster" Target="slideMasters/slideMaster17.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slide" Target="slides/slide38.xml"/><Relationship Id="rId75" Type="http://schemas.openxmlformats.org/officeDocument/2006/relationships/slide" Target="slides/slide43.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slide" Target="slides/slide41.xml"/><Relationship Id="rId78" Type="http://schemas.openxmlformats.org/officeDocument/2006/relationships/slide" Target="slides/slide46.xml"/><Relationship Id="rId81" Type="http://schemas.openxmlformats.org/officeDocument/2006/relationships/slide" Target="slides/slide49.xml"/><Relationship Id="rId86" Type="http://schemas.openxmlformats.org/officeDocument/2006/relationships/viewProps" Target="viewProps.xml"/></Relationships>
</file>

<file path=ppt/diagrams/_rels/data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image" Target="../media/image62.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diagrams/_rels/data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diagrams/_rels/data6.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image" Target="../media/image62.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13658B-0691-45E9-8D9E-D6FB76C55745}"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8AA2C74-4178-4F38-8291-F3D220DF49DB}">
      <dgm:prSet phldrT="[Text]" custT="1"/>
      <dgm:spPr/>
      <dgm:t>
        <a:bodyPr/>
        <a:lstStyle/>
        <a:p>
          <a:r>
            <a:rPr lang="hu-HU" sz="2000" dirty="0" smtClean="0"/>
            <a:t>Key-value</a:t>
          </a:r>
          <a:endParaRPr lang="en-US" sz="2000" dirty="0"/>
        </a:p>
      </dgm:t>
    </dgm:pt>
    <dgm:pt modelId="{F53FEC3C-A6DB-434B-ABAD-D60CCF0EEC94}" type="parTrans" cxnId="{F718A663-EF58-4EF0-8DDB-7801E44679F4}">
      <dgm:prSet/>
      <dgm:spPr/>
      <dgm:t>
        <a:bodyPr/>
        <a:lstStyle/>
        <a:p>
          <a:endParaRPr lang="en-US" sz="2000"/>
        </a:p>
      </dgm:t>
    </dgm:pt>
    <dgm:pt modelId="{A6D56FEB-A301-491F-B0E4-595C1751F8D4}" type="sibTrans" cxnId="{F718A663-EF58-4EF0-8DDB-7801E44679F4}">
      <dgm:prSet/>
      <dgm:spPr/>
      <dgm:t>
        <a:bodyPr/>
        <a:lstStyle/>
        <a:p>
          <a:endParaRPr lang="en-US" sz="2000"/>
        </a:p>
      </dgm:t>
    </dgm:pt>
    <dgm:pt modelId="{A007AC45-9202-4D64-A025-16808BC07368}">
      <dgm:prSet phldrT="[Text]" custT="1"/>
      <dgm:spPr/>
      <dgm:t>
        <a:bodyPr/>
        <a:lstStyle/>
        <a:p>
          <a:r>
            <a:rPr lang="hu-HU" sz="2000" dirty="0" smtClean="0"/>
            <a:t>Graph database </a:t>
          </a:r>
          <a:endParaRPr lang="en-US" sz="2000" dirty="0"/>
        </a:p>
      </dgm:t>
    </dgm:pt>
    <dgm:pt modelId="{76815FF0-4B8B-4993-9D73-00EAED05512B}" type="parTrans" cxnId="{4EF30C35-D8E4-4B94-9D97-AA9AD8E08B29}">
      <dgm:prSet/>
      <dgm:spPr/>
      <dgm:t>
        <a:bodyPr/>
        <a:lstStyle/>
        <a:p>
          <a:endParaRPr lang="en-US" sz="2000"/>
        </a:p>
      </dgm:t>
    </dgm:pt>
    <dgm:pt modelId="{7CBE2383-BE04-49DC-979A-9F2434FEF14A}" type="sibTrans" cxnId="{4EF30C35-D8E4-4B94-9D97-AA9AD8E08B29}">
      <dgm:prSet/>
      <dgm:spPr/>
      <dgm:t>
        <a:bodyPr/>
        <a:lstStyle/>
        <a:p>
          <a:endParaRPr lang="en-US" sz="2000"/>
        </a:p>
      </dgm:t>
    </dgm:pt>
    <dgm:pt modelId="{9A8E467F-6109-402B-A9B4-C9C30D1D81D1}">
      <dgm:prSet phldrT="[Text]" custT="1"/>
      <dgm:spPr/>
      <dgm:t>
        <a:bodyPr/>
        <a:lstStyle/>
        <a:p>
          <a:r>
            <a:rPr lang="hu-HU" sz="2000" dirty="0" smtClean="0"/>
            <a:t>Document-oriented </a:t>
          </a:r>
          <a:endParaRPr lang="en-US" sz="2000" dirty="0"/>
        </a:p>
      </dgm:t>
    </dgm:pt>
    <dgm:pt modelId="{69E63F18-B0F3-4485-A040-A088E1344F8C}" type="parTrans" cxnId="{663EBABC-6147-405B-9084-04804157C447}">
      <dgm:prSet/>
      <dgm:spPr/>
      <dgm:t>
        <a:bodyPr/>
        <a:lstStyle/>
        <a:p>
          <a:endParaRPr lang="en-US" sz="2000"/>
        </a:p>
      </dgm:t>
    </dgm:pt>
    <dgm:pt modelId="{82657D93-0461-4B20-9783-F1929C90181A}" type="sibTrans" cxnId="{663EBABC-6147-405B-9084-04804157C447}">
      <dgm:prSet/>
      <dgm:spPr/>
      <dgm:t>
        <a:bodyPr/>
        <a:lstStyle/>
        <a:p>
          <a:endParaRPr lang="en-US" sz="2000"/>
        </a:p>
      </dgm:t>
    </dgm:pt>
    <dgm:pt modelId="{87143507-672A-46F9-8041-16C3EEDAD506}">
      <dgm:prSet phldrT="[Text]" custT="1"/>
      <dgm:spPr/>
      <dgm:t>
        <a:bodyPr/>
        <a:lstStyle/>
        <a:p>
          <a:r>
            <a:rPr lang="hu-HU" sz="2000" dirty="0" smtClean="0"/>
            <a:t>Column family</a:t>
          </a:r>
          <a:endParaRPr lang="en-US" sz="2000" dirty="0"/>
        </a:p>
      </dgm:t>
    </dgm:pt>
    <dgm:pt modelId="{13D16739-F43E-482A-B7CC-8102EC3235B9}" type="parTrans" cxnId="{030C8ED0-FC05-44AE-99BE-15C41F7155EE}">
      <dgm:prSet/>
      <dgm:spPr/>
      <dgm:t>
        <a:bodyPr/>
        <a:lstStyle/>
        <a:p>
          <a:endParaRPr lang="en-US" sz="2000"/>
        </a:p>
      </dgm:t>
    </dgm:pt>
    <dgm:pt modelId="{8DAC50A3-A1C4-4982-A7C9-90FD646743EE}" type="sibTrans" cxnId="{030C8ED0-FC05-44AE-99BE-15C41F7155EE}">
      <dgm:prSet/>
      <dgm:spPr/>
      <dgm:t>
        <a:bodyPr/>
        <a:lstStyle/>
        <a:p>
          <a:endParaRPr lang="en-US" sz="2000"/>
        </a:p>
      </dgm:t>
    </dgm:pt>
    <dgm:pt modelId="{28DA99C9-B4F6-4093-AFC6-C5F76757003D}" type="pres">
      <dgm:prSet presAssocID="{7013658B-0691-45E9-8D9E-D6FB76C55745}" presName="linear" presStyleCnt="0">
        <dgm:presLayoutVars>
          <dgm:animLvl val="lvl"/>
          <dgm:resizeHandles val="exact"/>
        </dgm:presLayoutVars>
      </dgm:prSet>
      <dgm:spPr/>
      <dgm:t>
        <a:bodyPr/>
        <a:lstStyle/>
        <a:p>
          <a:endParaRPr lang="en-US"/>
        </a:p>
      </dgm:t>
    </dgm:pt>
    <dgm:pt modelId="{9B36C20F-4820-4BCF-89C6-15F82669E7ED}" type="pres">
      <dgm:prSet presAssocID="{28AA2C74-4178-4F38-8291-F3D220DF49DB}" presName="parentText" presStyleLbl="node1" presStyleIdx="0" presStyleCnt="4">
        <dgm:presLayoutVars>
          <dgm:chMax val="0"/>
          <dgm:bulletEnabled val="1"/>
        </dgm:presLayoutVars>
      </dgm:prSet>
      <dgm:spPr/>
      <dgm:t>
        <a:bodyPr/>
        <a:lstStyle/>
        <a:p>
          <a:endParaRPr lang="en-US"/>
        </a:p>
      </dgm:t>
    </dgm:pt>
    <dgm:pt modelId="{1B215D4F-D646-4D08-B21B-023A7E139A46}" type="pres">
      <dgm:prSet presAssocID="{A6D56FEB-A301-491F-B0E4-595C1751F8D4}" presName="spacer" presStyleCnt="0"/>
      <dgm:spPr/>
    </dgm:pt>
    <dgm:pt modelId="{D85A952C-2B90-40F6-8751-7222A3D3001E}" type="pres">
      <dgm:prSet presAssocID="{A007AC45-9202-4D64-A025-16808BC07368}" presName="parentText" presStyleLbl="node1" presStyleIdx="1" presStyleCnt="4">
        <dgm:presLayoutVars>
          <dgm:chMax val="0"/>
          <dgm:bulletEnabled val="1"/>
        </dgm:presLayoutVars>
      </dgm:prSet>
      <dgm:spPr/>
      <dgm:t>
        <a:bodyPr/>
        <a:lstStyle/>
        <a:p>
          <a:endParaRPr lang="en-US"/>
        </a:p>
      </dgm:t>
    </dgm:pt>
    <dgm:pt modelId="{845BE99C-3CEF-4B72-8E62-9311450785CF}" type="pres">
      <dgm:prSet presAssocID="{7CBE2383-BE04-49DC-979A-9F2434FEF14A}" presName="spacer" presStyleCnt="0"/>
      <dgm:spPr/>
    </dgm:pt>
    <dgm:pt modelId="{497C112A-2E49-4657-9509-3627C03AF9D8}" type="pres">
      <dgm:prSet presAssocID="{9A8E467F-6109-402B-A9B4-C9C30D1D81D1}" presName="parentText" presStyleLbl="node1" presStyleIdx="2" presStyleCnt="4">
        <dgm:presLayoutVars>
          <dgm:chMax val="0"/>
          <dgm:bulletEnabled val="1"/>
        </dgm:presLayoutVars>
      </dgm:prSet>
      <dgm:spPr/>
      <dgm:t>
        <a:bodyPr/>
        <a:lstStyle/>
        <a:p>
          <a:endParaRPr lang="en-US"/>
        </a:p>
      </dgm:t>
    </dgm:pt>
    <dgm:pt modelId="{BB2CF7F8-F773-4F4B-9103-D7C814885755}" type="pres">
      <dgm:prSet presAssocID="{82657D93-0461-4B20-9783-F1929C90181A}" presName="spacer" presStyleCnt="0"/>
      <dgm:spPr/>
    </dgm:pt>
    <dgm:pt modelId="{A02BDE94-B381-415D-8D39-2CE7704B5ABD}" type="pres">
      <dgm:prSet presAssocID="{87143507-672A-46F9-8041-16C3EEDAD506}" presName="parentText" presStyleLbl="node1" presStyleIdx="3" presStyleCnt="4">
        <dgm:presLayoutVars>
          <dgm:chMax val="0"/>
          <dgm:bulletEnabled val="1"/>
        </dgm:presLayoutVars>
      </dgm:prSet>
      <dgm:spPr/>
      <dgm:t>
        <a:bodyPr/>
        <a:lstStyle/>
        <a:p>
          <a:endParaRPr lang="en-US"/>
        </a:p>
      </dgm:t>
    </dgm:pt>
  </dgm:ptLst>
  <dgm:cxnLst>
    <dgm:cxn modelId="{CD9C8FB1-9EB0-4029-B173-BF720EC55B61}" type="presOf" srcId="{9A8E467F-6109-402B-A9B4-C9C30D1D81D1}" destId="{497C112A-2E49-4657-9509-3627C03AF9D8}" srcOrd="0" destOrd="0" presId="urn:microsoft.com/office/officeart/2005/8/layout/vList2"/>
    <dgm:cxn modelId="{E1A5D905-89AD-4938-BF83-B32A280159B9}" type="presOf" srcId="{A007AC45-9202-4D64-A025-16808BC07368}" destId="{D85A952C-2B90-40F6-8751-7222A3D3001E}" srcOrd="0" destOrd="0" presId="urn:microsoft.com/office/officeart/2005/8/layout/vList2"/>
    <dgm:cxn modelId="{7696F432-3060-4CDE-AF3A-137724214AA1}" type="presOf" srcId="{7013658B-0691-45E9-8D9E-D6FB76C55745}" destId="{28DA99C9-B4F6-4093-AFC6-C5F76757003D}" srcOrd="0" destOrd="0" presId="urn:microsoft.com/office/officeart/2005/8/layout/vList2"/>
    <dgm:cxn modelId="{F718A663-EF58-4EF0-8DDB-7801E44679F4}" srcId="{7013658B-0691-45E9-8D9E-D6FB76C55745}" destId="{28AA2C74-4178-4F38-8291-F3D220DF49DB}" srcOrd="0" destOrd="0" parTransId="{F53FEC3C-A6DB-434B-ABAD-D60CCF0EEC94}" sibTransId="{A6D56FEB-A301-491F-B0E4-595C1751F8D4}"/>
    <dgm:cxn modelId="{663EBABC-6147-405B-9084-04804157C447}" srcId="{7013658B-0691-45E9-8D9E-D6FB76C55745}" destId="{9A8E467F-6109-402B-A9B4-C9C30D1D81D1}" srcOrd="2" destOrd="0" parTransId="{69E63F18-B0F3-4485-A040-A088E1344F8C}" sibTransId="{82657D93-0461-4B20-9783-F1929C90181A}"/>
    <dgm:cxn modelId="{4EF30C35-D8E4-4B94-9D97-AA9AD8E08B29}" srcId="{7013658B-0691-45E9-8D9E-D6FB76C55745}" destId="{A007AC45-9202-4D64-A025-16808BC07368}" srcOrd="1" destOrd="0" parTransId="{76815FF0-4B8B-4993-9D73-00EAED05512B}" sibTransId="{7CBE2383-BE04-49DC-979A-9F2434FEF14A}"/>
    <dgm:cxn modelId="{030C8ED0-FC05-44AE-99BE-15C41F7155EE}" srcId="{7013658B-0691-45E9-8D9E-D6FB76C55745}" destId="{87143507-672A-46F9-8041-16C3EEDAD506}" srcOrd="3" destOrd="0" parTransId="{13D16739-F43E-482A-B7CC-8102EC3235B9}" sibTransId="{8DAC50A3-A1C4-4982-A7C9-90FD646743EE}"/>
    <dgm:cxn modelId="{74845167-DD57-4867-8E75-D657A2B8EADE}" type="presOf" srcId="{28AA2C74-4178-4F38-8291-F3D220DF49DB}" destId="{9B36C20F-4820-4BCF-89C6-15F82669E7ED}" srcOrd="0" destOrd="0" presId="urn:microsoft.com/office/officeart/2005/8/layout/vList2"/>
    <dgm:cxn modelId="{B9A97DBF-90C6-4C55-95F1-E92ACC479CD5}" type="presOf" srcId="{87143507-672A-46F9-8041-16C3EEDAD506}" destId="{A02BDE94-B381-415D-8D39-2CE7704B5ABD}" srcOrd="0" destOrd="0" presId="urn:microsoft.com/office/officeart/2005/8/layout/vList2"/>
    <dgm:cxn modelId="{B50AA382-B390-405B-BDAC-B60D2ABCA93B}" type="presParOf" srcId="{28DA99C9-B4F6-4093-AFC6-C5F76757003D}" destId="{9B36C20F-4820-4BCF-89C6-15F82669E7ED}" srcOrd="0" destOrd="0" presId="urn:microsoft.com/office/officeart/2005/8/layout/vList2"/>
    <dgm:cxn modelId="{A26F4695-B202-4CED-BEA9-F24D91B12D6B}" type="presParOf" srcId="{28DA99C9-B4F6-4093-AFC6-C5F76757003D}" destId="{1B215D4F-D646-4D08-B21B-023A7E139A46}" srcOrd="1" destOrd="0" presId="urn:microsoft.com/office/officeart/2005/8/layout/vList2"/>
    <dgm:cxn modelId="{D16133BA-4F29-4888-8578-CB866AC85F7E}" type="presParOf" srcId="{28DA99C9-B4F6-4093-AFC6-C5F76757003D}" destId="{D85A952C-2B90-40F6-8751-7222A3D3001E}" srcOrd="2" destOrd="0" presId="urn:microsoft.com/office/officeart/2005/8/layout/vList2"/>
    <dgm:cxn modelId="{1129BCA1-CA26-4D5B-95DC-6E9047F33A7F}" type="presParOf" srcId="{28DA99C9-B4F6-4093-AFC6-C5F76757003D}" destId="{845BE99C-3CEF-4B72-8E62-9311450785CF}" srcOrd="3" destOrd="0" presId="urn:microsoft.com/office/officeart/2005/8/layout/vList2"/>
    <dgm:cxn modelId="{86F20767-4E26-4375-8828-6F836B91639D}" type="presParOf" srcId="{28DA99C9-B4F6-4093-AFC6-C5F76757003D}" destId="{497C112A-2E49-4657-9509-3627C03AF9D8}" srcOrd="4" destOrd="0" presId="urn:microsoft.com/office/officeart/2005/8/layout/vList2"/>
    <dgm:cxn modelId="{69257DDA-F93A-40E1-9A5C-5DFD408E5510}" type="presParOf" srcId="{28DA99C9-B4F6-4093-AFC6-C5F76757003D}" destId="{BB2CF7F8-F773-4F4B-9103-D7C814885755}" srcOrd="5" destOrd="0" presId="urn:microsoft.com/office/officeart/2005/8/layout/vList2"/>
    <dgm:cxn modelId="{72EED707-A5CF-4963-8A12-880B79CC6808}" type="presParOf" srcId="{28DA99C9-B4F6-4093-AFC6-C5F76757003D}" destId="{A02BDE94-B381-415D-8D39-2CE7704B5ABD}"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71A4F6-6A4B-4F07-A1A2-99767784A1DD}"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6D18DD88-1E80-40E8-BA5B-F2D3F323C8A5}">
      <dgm:prSet phldrT="[Text]"/>
      <dgm:spPr>
        <a:blipFill rotWithShape="0">
          <a:blip xmlns:r="http://schemas.openxmlformats.org/officeDocument/2006/relationships" r:embed="rId1"/>
          <a:stretch>
            <a:fillRect/>
          </a:stretch>
        </a:blipFill>
      </dgm:spPr>
      <dgm:t>
        <a:bodyPr/>
        <a:lstStyle/>
        <a:p>
          <a:r>
            <a:rPr lang="en-US" dirty="0" smtClean="0"/>
            <a:t> </a:t>
          </a:r>
          <a:endParaRPr lang="en-US" dirty="0"/>
        </a:p>
      </dgm:t>
    </dgm:pt>
    <dgm:pt modelId="{EF13B59F-350B-4105-BAA6-8E381419D2D1}" type="parTrans" cxnId="{E42CF0B5-A68A-4259-8B18-DED7A2B71A3A}">
      <dgm:prSet/>
      <dgm:spPr/>
      <dgm:t>
        <a:bodyPr/>
        <a:lstStyle/>
        <a:p>
          <a:endParaRPr lang="en-US"/>
        </a:p>
      </dgm:t>
    </dgm:pt>
    <dgm:pt modelId="{33249ABA-A628-4F17-A295-39C68879E6AF}" type="sibTrans" cxnId="{E42CF0B5-A68A-4259-8B18-DED7A2B71A3A}">
      <dgm:prSet/>
      <dgm:spPr/>
      <dgm:t>
        <a:bodyPr/>
        <a:lstStyle/>
        <a:p>
          <a:endParaRPr lang="en-US"/>
        </a:p>
      </dgm:t>
    </dgm:pt>
    <dgm:pt modelId="{E27B4BB8-1A36-47D0-AAD1-39F890E9023E}">
      <dgm:prSet phldrT="[Text]"/>
      <dgm:spPr>
        <a:blipFill rotWithShape="0">
          <a:blip xmlns:r="http://schemas.openxmlformats.org/officeDocument/2006/relationships" r:embed="rId2"/>
          <a:stretch>
            <a:fillRect/>
          </a:stretch>
        </a:blipFill>
      </dgm:spPr>
      <dgm:t>
        <a:bodyPr/>
        <a:lstStyle/>
        <a:p>
          <a:r>
            <a:rPr lang="en-US" dirty="0" smtClean="0"/>
            <a:t> </a:t>
          </a:r>
          <a:endParaRPr lang="en-US" dirty="0"/>
        </a:p>
      </dgm:t>
    </dgm:pt>
    <dgm:pt modelId="{3B27A2FC-3093-442A-BEAF-0F2E107F5068}" type="parTrans" cxnId="{8EC988C2-747C-49B6-9EFC-3B689A152F82}">
      <dgm:prSet/>
      <dgm:spPr/>
      <dgm:t>
        <a:bodyPr/>
        <a:lstStyle/>
        <a:p>
          <a:endParaRPr lang="en-US"/>
        </a:p>
      </dgm:t>
    </dgm:pt>
    <dgm:pt modelId="{6133580F-8E09-4A63-BB9C-E4FB965E006F}" type="sibTrans" cxnId="{8EC988C2-747C-49B6-9EFC-3B689A152F82}">
      <dgm:prSet/>
      <dgm:spPr/>
      <dgm:t>
        <a:bodyPr/>
        <a:lstStyle/>
        <a:p>
          <a:endParaRPr lang="en-US"/>
        </a:p>
      </dgm:t>
    </dgm:pt>
    <dgm:pt modelId="{58CBF027-3452-481F-8FD0-DE6B4BD0DD15}">
      <dgm:prSet phldrT="[Text]"/>
      <dgm:spPr>
        <a:blipFill rotWithShape="0">
          <a:blip xmlns:r="http://schemas.openxmlformats.org/officeDocument/2006/relationships" r:embed="rId3"/>
          <a:stretch>
            <a:fillRect/>
          </a:stretch>
        </a:blipFill>
      </dgm:spPr>
      <dgm:t>
        <a:bodyPr/>
        <a:lstStyle/>
        <a:p>
          <a:r>
            <a:rPr lang="en-US" dirty="0" smtClean="0"/>
            <a:t> </a:t>
          </a:r>
          <a:endParaRPr lang="en-US" dirty="0"/>
        </a:p>
      </dgm:t>
    </dgm:pt>
    <dgm:pt modelId="{3DB4DE1D-3718-4B67-AB8E-EE5E9D1954B4}" type="parTrans" cxnId="{CBC6C8D0-3A34-4106-9B55-B75376FAC222}">
      <dgm:prSet/>
      <dgm:spPr/>
      <dgm:t>
        <a:bodyPr/>
        <a:lstStyle/>
        <a:p>
          <a:endParaRPr lang="en-US"/>
        </a:p>
      </dgm:t>
    </dgm:pt>
    <dgm:pt modelId="{9DB9E138-E751-422B-A963-7BBEF04312D2}" type="sibTrans" cxnId="{CBC6C8D0-3A34-4106-9B55-B75376FAC222}">
      <dgm:prSet/>
      <dgm:spPr/>
      <dgm:t>
        <a:bodyPr/>
        <a:lstStyle/>
        <a:p>
          <a:endParaRPr lang="en-US"/>
        </a:p>
      </dgm:t>
    </dgm:pt>
    <dgm:pt modelId="{0063D147-BD40-44EF-9BF8-8ED9B30AF499}">
      <dgm:prSet phldrT="[Text]"/>
      <dgm:spPr>
        <a:blipFill rotWithShape="0">
          <a:blip xmlns:r="http://schemas.openxmlformats.org/officeDocument/2006/relationships" r:embed="rId4"/>
          <a:stretch>
            <a:fillRect/>
          </a:stretch>
        </a:blipFill>
      </dgm:spPr>
      <dgm:t>
        <a:bodyPr/>
        <a:lstStyle/>
        <a:p>
          <a:r>
            <a:rPr lang="en-US" dirty="0" smtClean="0"/>
            <a:t> </a:t>
          </a:r>
          <a:endParaRPr lang="en-US" dirty="0"/>
        </a:p>
      </dgm:t>
    </dgm:pt>
    <dgm:pt modelId="{6AB63F32-B98D-401A-872B-FA0AD7C0D409}" type="parTrans" cxnId="{677A41DA-9C86-494C-9F9E-F5AA65DAAF9D}">
      <dgm:prSet/>
      <dgm:spPr/>
      <dgm:t>
        <a:bodyPr/>
        <a:lstStyle/>
        <a:p>
          <a:endParaRPr lang="en-US"/>
        </a:p>
      </dgm:t>
    </dgm:pt>
    <dgm:pt modelId="{67547D97-2204-4D46-BACD-E3E54F0C2D13}" type="sibTrans" cxnId="{677A41DA-9C86-494C-9F9E-F5AA65DAAF9D}">
      <dgm:prSet/>
      <dgm:spPr/>
      <dgm:t>
        <a:bodyPr/>
        <a:lstStyle/>
        <a:p>
          <a:endParaRPr lang="en-US"/>
        </a:p>
      </dgm:t>
    </dgm:pt>
    <dgm:pt modelId="{0D9C77AB-C2D6-404F-8E35-9E19EB339777}">
      <dgm:prSet phldrT="[Text]"/>
      <dgm:spPr>
        <a:blipFill rotWithShape="0">
          <a:blip xmlns:r="http://schemas.openxmlformats.org/officeDocument/2006/relationships" r:embed="rId5"/>
          <a:stretch>
            <a:fillRect/>
          </a:stretch>
        </a:blipFill>
      </dgm:spPr>
      <dgm:t>
        <a:bodyPr/>
        <a:lstStyle/>
        <a:p>
          <a:r>
            <a:rPr lang="en-US" dirty="0" smtClean="0"/>
            <a:t> </a:t>
          </a:r>
          <a:endParaRPr lang="en-US" dirty="0"/>
        </a:p>
      </dgm:t>
    </dgm:pt>
    <dgm:pt modelId="{098A46D0-3590-421B-B91D-77B6690A8758}" type="parTrans" cxnId="{300B2FFA-FA0A-4109-9AE9-ADB30E241674}">
      <dgm:prSet/>
      <dgm:spPr/>
      <dgm:t>
        <a:bodyPr/>
        <a:lstStyle/>
        <a:p>
          <a:endParaRPr lang="en-US"/>
        </a:p>
      </dgm:t>
    </dgm:pt>
    <dgm:pt modelId="{DD47ECF0-8243-4624-9F56-ABAAD51E1E69}" type="sibTrans" cxnId="{300B2FFA-FA0A-4109-9AE9-ADB30E241674}">
      <dgm:prSet/>
      <dgm:spPr/>
      <dgm:t>
        <a:bodyPr/>
        <a:lstStyle/>
        <a:p>
          <a:endParaRPr lang="en-US"/>
        </a:p>
      </dgm:t>
    </dgm:pt>
    <dgm:pt modelId="{6F7244E7-A054-461A-9374-256037A8F040}">
      <dgm:prSet phldrT="[Text]"/>
      <dgm:spPr>
        <a:blipFill rotWithShape="0">
          <a:blip xmlns:r="http://schemas.openxmlformats.org/officeDocument/2006/relationships" r:embed="rId6"/>
          <a:stretch>
            <a:fillRect/>
          </a:stretch>
        </a:blipFill>
      </dgm:spPr>
      <dgm:t>
        <a:bodyPr/>
        <a:lstStyle/>
        <a:p>
          <a:r>
            <a:rPr lang="en-US" dirty="0" smtClean="0"/>
            <a:t> </a:t>
          </a:r>
          <a:endParaRPr lang="en-US" dirty="0"/>
        </a:p>
      </dgm:t>
    </dgm:pt>
    <dgm:pt modelId="{08B5CFFD-FF4D-49C6-BBA6-B80B030BF8BB}" type="parTrans" cxnId="{A6077294-2A8D-4F25-8F76-04572C67DD48}">
      <dgm:prSet/>
      <dgm:spPr/>
      <dgm:t>
        <a:bodyPr/>
        <a:lstStyle/>
        <a:p>
          <a:endParaRPr lang="en-US"/>
        </a:p>
      </dgm:t>
    </dgm:pt>
    <dgm:pt modelId="{AF93E6A7-0C88-4BB9-B4A3-B82E79B54BDC}" type="sibTrans" cxnId="{A6077294-2A8D-4F25-8F76-04572C67DD48}">
      <dgm:prSet/>
      <dgm:spPr/>
      <dgm:t>
        <a:bodyPr/>
        <a:lstStyle/>
        <a:p>
          <a:endParaRPr lang="en-US"/>
        </a:p>
      </dgm:t>
    </dgm:pt>
    <dgm:pt modelId="{A5C74F24-FBF4-4D7F-872F-18B1A9810963}">
      <dgm:prSet phldrT="[Text]"/>
      <dgm:spPr>
        <a:blipFill rotWithShape="0">
          <a:blip xmlns:r="http://schemas.openxmlformats.org/officeDocument/2006/relationships" r:embed="rId7"/>
          <a:stretch>
            <a:fillRect/>
          </a:stretch>
        </a:blipFill>
      </dgm:spPr>
      <dgm:t>
        <a:bodyPr/>
        <a:lstStyle/>
        <a:p>
          <a:r>
            <a:rPr lang="en-US" dirty="0" smtClean="0"/>
            <a:t> </a:t>
          </a:r>
          <a:endParaRPr lang="en-US" dirty="0"/>
        </a:p>
      </dgm:t>
    </dgm:pt>
    <dgm:pt modelId="{301035F8-6725-4CCC-8B5A-B321EC3A6B09}" type="parTrans" cxnId="{C24C5497-2DBB-433F-83AC-42A6825E5983}">
      <dgm:prSet/>
      <dgm:spPr/>
      <dgm:t>
        <a:bodyPr/>
        <a:lstStyle/>
        <a:p>
          <a:endParaRPr lang="en-US"/>
        </a:p>
      </dgm:t>
    </dgm:pt>
    <dgm:pt modelId="{9BD7B732-C106-4946-8CBF-454B808779C3}" type="sibTrans" cxnId="{C24C5497-2DBB-433F-83AC-42A6825E5983}">
      <dgm:prSet/>
      <dgm:spPr/>
      <dgm:t>
        <a:bodyPr/>
        <a:lstStyle/>
        <a:p>
          <a:endParaRPr lang="en-US"/>
        </a:p>
      </dgm:t>
    </dgm:pt>
    <dgm:pt modelId="{4DC45ABF-D11F-45A7-88E0-B7C10C625198}">
      <dgm:prSet phldrT="[Text]"/>
      <dgm:spPr>
        <a:blipFill rotWithShape="0">
          <a:blip xmlns:r="http://schemas.openxmlformats.org/officeDocument/2006/relationships" r:embed="rId8"/>
          <a:stretch>
            <a:fillRect/>
          </a:stretch>
        </a:blipFill>
      </dgm:spPr>
      <dgm:t>
        <a:bodyPr/>
        <a:lstStyle/>
        <a:p>
          <a:r>
            <a:rPr lang="en-US" smtClean="0"/>
            <a:t> </a:t>
          </a:r>
          <a:endParaRPr lang="en-US"/>
        </a:p>
      </dgm:t>
    </dgm:pt>
    <dgm:pt modelId="{53A3ADDC-ABDA-48E3-897E-22B2C3B66677}" type="parTrans" cxnId="{461B8CA1-B856-4A44-8195-5824906C7BA6}">
      <dgm:prSet/>
      <dgm:spPr/>
      <dgm:t>
        <a:bodyPr/>
        <a:lstStyle/>
        <a:p>
          <a:endParaRPr lang="en-US"/>
        </a:p>
      </dgm:t>
    </dgm:pt>
    <dgm:pt modelId="{F47D746B-13D9-43EC-8CA4-FF916B2E1EB7}" type="sibTrans" cxnId="{461B8CA1-B856-4A44-8195-5824906C7BA6}">
      <dgm:prSet/>
      <dgm:spPr/>
      <dgm:t>
        <a:bodyPr/>
        <a:lstStyle/>
        <a:p>
          <a:endParaRPr lang="en-US"/>
        </a:p>
      </dgm:t>
    </dgm:pt>
    <dgm:pt modelId="{BBF14C95-DBE9-4A60-B5C2-2F812626DFB6}" type="pres">
      <dgm:prSet presAssocID="{F271A4F6-6A4B-4F07-A1A2-99767784A1DD}" presName="diagram" presStyleCnt="0">
        <dgm:presLayoutVars>
          <dgm:dir/>
          <dgm:resizeHandles val="exact"/>
        </dgm:presLayoutVars>
      </dgm:prSet>
      <dgm:spPr/>
      <dgm:t>
        <a:bodyPr/>
        <a:lstStyle/>
        <a:p>
          <a:endParaRPr lang="en-US"/>
        </a:p>
      </dgm:t>
    </dgm:pt>
    <dgm:pt modelId="{C0D97441-95AF-4557-91B6-6810DA975A5D}" type="pres">
      <dgm:prSet presAssocID="{6D18DD88-1E80-40E8-BA5B-F2D3F323C8A5}" presName="node" presStyleLbl="node1" presStyleIdx="0" presStyleCnt="8">
        <dgm:presLayoutVars>
          <dgm:bulletEnabled val="1"/>
        </dgm:presLayoutVars>
      </dgm:prSet>
      <dgm:spPr/>
      <dgm:t>
        <a:bodyPr/>
        <a:lstStyle/>
        <a:p>
          <a:endParaRPr lang="en-US"/>
        </a:p>
      </dgm:t>
    </dgm:pt>
    <dgm:pt modelId="{E7BEC7A2-B1CC-48BE-9F34-078195E64E21}" type="pres">
      <dgm:prSet presAssocID="{33249ABA-A628-4F17-A295-39C68879E6AF}" presName="sibTrans" presStyleCnt="0"/>
      <dgm:spPr/>
    </dgm:pt>
    <dgm:pt modelId="{778A2AEA-E033-4B5B-B989-1A31AA0E72DF}" type="pres">
      <dgm:prSet presAssocID="{E27B4BB8-1A36-47D0-AAD1-39F890E9023E}" presName="node" presStyleLbl="node1" presStyleIdx="1" presStyleCnt="8">
        <dgm:presLayoutVars>
          <dgm:bulletEnabled val="1"/>
        </dgm:presLayoutVars>
      </dgm:prSet>
      <dgm:spPr/>
      <dgm:t>
        <a:bodyPr/>
        <a:lstStyle/>
        <a:p>
          <a:endParaRPr lang="en-US"/>
        </a:p>
      </dgm:t>
    </dgm:pt>
    <dgm:pt modelId="{6418F67D-9900-4B7B-B047-F5C40A6C6F12}" type="pres">
      <dgm:prSet presAssocID="{6133580F-8E09-4A63-BB9C-E4FB965E006F}" presName="sibTrans" presStyleCnt="0"/>
      <dgm:spPr/>
    </dgm:pt>
    <dgm:pt modelId="{113F226A-3817-428E-A3DE-1B20A71C551D}" type="pres">
      <dgm:prSet presAssocID="{58CBF027-3452-481F-8FD0-DE6B4BD0DD15}" presName="node" presStyleLbl="node1" presStyleIdx="2" presStyleCnt="8">
        <dgm:presLayoutVars>
          <dgm:bulletEnabled val="1"/>
        </dgm:presLayoutVars>
      </dgm:prSet>
      <dgm:spPr/>
      <dgm:t>
        <a:bodyPr/>
        <a:lstStyle/>
        <a:p>
          <a:endParaRPr lang="en-US"/>
        </a:p>
      </dgm:t>
    </dgm:pt>
    <dgm:pt modelId="{CBAE6CF3-8B81-4602-A6EE-9D44153A750B}" type="pres">
      <dgm:prSet presAssocID="{9DB9E138-E751-422B-A963-7BBEF04312D2}" presName="sibTrans" presStyleCnt="0"/>
      <dgm:spPr/>
    </dgm:pt>
    <dgm:pt modelId="{935D58EE-7A1B-45A3-BC8B-AFC55EBD5459}" type="pres">
      <dgm:prSet presAssocID="{0063D147-BD40-44EF-9BF8-8ED9B30AF499}" presName="node" presStyleLbl="node1" presStyleIdx="3" presStyleCnt="8">
        <dgm:presLayoutVars>
          <dgm:bulletEnabled val="1"/>
        </dgm:presLayoutVars>
      </dgm:prSet>
      <dgm:spPr/>
      <dgm:t>
        <a:bodyPr/>
        <a:lstStyle/>
        <a:p>
          <a:endParaRPr lang="en-US"/>
        </a:p>
      </dgm:t>
    </dgm:pt>
    <dgm:pt modelId="{CBEF1FD9-4445-446D-B24A-7597D5900E60}" type="pres">
      <dgm:prSet presAssocID="{67547D97-2204-4D46-BACD-E3E54F0C2D13}" presName="sibTrans" presStyleCnt="0"/>
      <dgm:spPr/>
    </dgm:pt>
    <dgm:pt modelId="{7B8BCD1F-4E1C-44C1-AE3A-13F1A3073A8D}" type="pres">
      <dgm:prSet presAssocID="{0D9C77AB-C2D6-404F-8E35-9E19EB339777}" presName="node" presStyleLbl="node1" presStyleIdx="4" presStyleCnt="8">
        <dgm:presLayoutVars>
          <dgm:bulletEnabled val="1"/>
        </dgm:presLayoutVars>
      </dgm:prSet>
      <dgm:spPr/>
      <dgm:t>
        <a:bodyPr/>
        <a:lstStyle/>
        <a:p>
          <a:endParaRPr lang="en-US"/>
        </a:p>
      </dgm:t>
    </dgm:pt>
    <dgm:pt modelId="{CD3B623A-8B68-4153-B334-D5CC9736A188}" type="pres">
      <dgm:prSet presAssocID="{DD47ECF0-8243-4624-9F56-ABAAD51E1E69}" presName="sibTrans" presStyleCnt="0"/>
      <dgm:spPr/>
    </dgm:pt>
    <dgm:pt modelId="{A38B5050-E769-4CD8-9389-D2EA3E8D9BD8}" type="pres">
      <dgm:prSet presAssocID="{6F7244E7-A054-461A-9374-256037A8F040}" presName="node" presStyleLbl="node1" presStyleIdx="5" presStyleCnt="8">
        <dgm:presLayoutVars>
          <dgm:bulletEnabled val="1"/>
        </dgm:presLayoutVars>
      </dgm:prSet>
      <dgm:spPr/>
      <dgm:t>
        <a:bodyPr/>
        <a:lstStyle/>
        <a:p>
          <a:endParaRPr lang="en-US"/>
        </a:p>
      </dgm:t>
    </dgm:pt>
    <dgm:pt modelId="{5532F5B6-7330-43AF-9D0A-1061D5B94218}" type="pres">
      <dgm:prSet presAssocID="{AF93E6A7-0C88-4BB9-B4A3-B82E79B54BDC}" presName="sibTrans" presStyleCnt="0"/>
      <dgm:spPr/>
    </dgm:pt>
    <dgm:pt modelId="{EB7B9D5C-165B-4CFC-9616-70411928B03F}" type="pres">
      <dgm:prSet presAssocID="{A5C74F24-FBF4-4D7F-872F-18B1A9810963}" presName="node" presStyleLbl="node1" presStyleIdx="6" presStyleCnt="8">
        <dgm:presLayoutVars>
          <dgm:bulletEnabled val="1"/>
        </dgm:presLayoutVars>
      </dgm:prSet>
      <dgm:spPr/>
      <dgm:t>
        <a:bodyPr/>
        <a:lstStyle/>
        <a:p>
          <a:endParaRPr lang="en-US"/>
        </a:p>
      </dgm:t>
    </dgm:pt>
    <dgm:pt modelId="{8FA84D55-32EE-43BD-9E5F-19C18CD062E4}" type="pres">
      <dgm:prSet presAssocID="{9BD7B732-C106-4946-8CBF-454B808779C3}" presName="sibTrans" presStyleCnt="0"/>
      <dgm:spPr/>
    </dgm:pt>
    <dgm:pt modelId="{963C5CD9-067B-423A-A4DB-94AEFF8A0808}" type="pres">
      <dgm:prSet presAssocID="{4DC45ABF-D11F-45A7-88E0-B7C10C625198}" presName="node" presStyleLbl="node1" presStyleIdx="7" presStyleCnt="8">
        <dgm:presLayoutVars>
          <dgm:bulletEnabled val="1"/>
        </dgm:presLayoutVars>
      </dgm:prSet>
      <dgm:spPr/>
      <dgm:t>
        <a:bodyPr/>
        <a:lstStyle/>
        <a:p>
          <a:endParaRPr lang="en-US"/>
        </a:p>
      </dgm:t>
    </dgm:pt>
  </dgm:ptLst>
  <dgm:cxnLst>
    <dgm:cxn modelId="{CBC6C8D0-3A34-4106-9B55-B75376FAC222}" srcId="{F271A4F6-6A4B-4F07-A1A2-99767784A1DD}" destId="{58CBF027-3452-481F-8FD0-DE6B4BD0DD15}" srcOrd="2" destOrd="0" parTransId="{3DB4DE1D-3718-4B67-AB8E-EE5E9D1954B4}" sibTransId="{9DB9E138-E751-422B-A963-7BBEF04312D2}"/>
    <dgm:cxn modelId="{F9526869-F871-4DF2-AF5A-10CBC8C54BC6}" type="presOf" srcId="{58CBF027-3452-481F-8FD0-DE6B4BD0DD15}" destId="{113F226A-3817-428E-A3DE-1B20A71C551D}" srcOrd="0" destOrd="0" presId="urn:microsoft.com/office/officeart/2005/8/layout/default"/>
    <dgm:cxn modelId="{300B2FFA-FA0A-4109-9AE9-ADB30E241674}" srcId="{F271A4F6-6A4B-4F07-A1A2-99767784A1DD}" destId="{0D9C77AB-C2D6-404F-8E35-9E19EB339777}" srcOrd="4" destOrd="0" parTransId="{098A46D0-3590-421B-B91D-77B6690A8758}" sibTransId="{DD47ECF0-8243-4624-9F56-ABAAD51E1E69}"/>
    <dgm:cxn modelId="{8E484D61-FDBE-4533-A966-EE5A8910D467}" type="presOf" srcId="{E27B4BB8-1A36-47D0-AAD1-39F890E9023E}" destId="{778A2AEA-E033-4B5B-B989-1A31AA0E72DF}" srcOrd="0" destOrd="0" presId="urn:microsoft.com/office/officeart/2005/8/layout/default"/>
    <dgm:cxn modelId="{68D5D0B3-7180-423A-A1D8-D2D4120CE874}" type="presOf" srcId="{6F7244E7-A054-461A-9374-256037A8F040}" destId="{A38B5050-E769-4CD8-9389-D2EA3E8D9BD8}" srcOrd="0" destOrd="0" presId="urn:microsoft.com/office/officeart/2005/8/layout/default"/>
    <dgm:cxn modelId="{61F1E9C2-D935-4593-BDDC-84C31EE7D198}" type="presOf" srcId="{0D9C77AB-C2D6-404F-8E35-9E19EB339777}" destId="{7B8BCD1F-4E1C-44C1-AE3A-13F1A3073A8D}" srcOrd="0" destOrd="0" presId="urn:microsoft.com/office/officeart/2005/8/layout/default"/>
    <dgm:cxn modelId="{C24C5497-2DBB-433F-83AC-42A6825E5983}" srcId="{F271A4F6-6A4B-4F07-A1A2-99767784A1DD}" destId="{A5C74F24-FBF4-4D7F-872F-18B1A9810963}" srcOrd="6" destOrd="0" parTransId="{301035F8-6725-4CCC-8B5A-B321EC3A6B09}" sibTransId="{9BD7B732-C106-4946-8CBF-454B808779C3}"/>
    <dgm:cxn modelId="{E42CF0B5-A68A-4259-8B18-DED7A2B71A3A}" srcId="{F271A4F6-6A4B-4F07-A1A2-99767784A1DD}" destId="{6D18DD88-1E80-40E8-BA5B-F2D3F323C8A5}" srcOrd="0" destOrd="0" parTransId="{EF13B59F-350B-4105-BAA6-8E381419D2D1}" sibTransId="{33249ABA-A628-4F17-A295-39C68879E6AF}"/>
    <dgm:cxn modelId="{461B8CA1-B856-4A44-8195-5824906C7BA6}" srcId="{F271A4F6-6A4B-4F07-A1A2-99767784A1DD}" destId="{4DC45ABF-D11F-45A7-88E0-B7C10C625198}" srcOrd="7" destOrd="0" parTransId="{53A3ADDC-ABDA-48E3-897E-22B2C3B66677}" sibTransId="{F47D746B-13D9-43EC-8CA4-FF916B2E1EB7}"/>
    <dgm:cxn modelId="{768858F8-CBAE-40B7-A759-C32D3A1A137F}" type="presOf" srcId="{4DC45ABF-D11F-45A7-88E0-B7C10C625198}" destId="{963C5CD9-067B-423A-A4DB-94AEFF8A0808}" srcOrd="0" destOrd="0" presId="urn:microsoft.com/office/officeart/2005/8/layout/default"/>
    <dgm:cxn modelId="{A6077294-2A8D-4F25-8F76-04572C67DD48}" srcId="{F271A4F6-6A4B-4F07-A1A2-99767784A1DD}" destId="{6F7244E7-A054-461A-9374-256037A8F040}" srcOrd="5" destOrd="0" parTransId="{08B5CFFD-FF4D-49C6-BBA6-B80B030BF8BB}" sibTransId="{AF93E6A7-0C88-4BB9-B4A3-B82E79B54BDC}"/>
    <dgm:cxn modelId="{169D6814-DF3C-46E8-9065-B480DB4DBDAE}" type="presOf" srcId="{6D18DD88-1E80-40E8-BA5B-F2D3F323C8A5}" destId="{C0D97441-95AF-4557-91B6-6810DA975A5D}" srcOrd="0" destOrd="0" presId="urn:microsoft.com/office/officeart/2005/8/layout/default"/>
    <dgm:cxn modelId="{01DDF251-3D2E-4E74-8D08-D508AF1FA6BF}" type="presOf" srcId="{F271A4F6-6A4B-4F07-A1A2-99767784A1DD}" destId="{BBF14C95-DBE9-4A60-B5C2-2F812626DFB6}" srcOrd="0" destOrd="0" presId="urn:microsoft.com/office/officeart/2005/8/layout/default"/>
    <dgm:cxn modelId="{8EC988C2-747C-49B6-9EFC-3B689A152F82}" srcId="{F271A4F6-6A4B-4F07-A1A2-99767784A1DD}" destId="{E27B4BB8-1A36-47D0-AAD1-39F890E9023E}" srcOrd="1" destOrd="0" parTransId="{3B27A2FC-3093-442A-BEAF-0F2E107F5068}" sibTransId="{6133580F-8E09-4A63-BB9C-E4FB965E006F}"/>
    <dgm:cxn modelId="{7B167684-6DA1-424B-8E0A-DCDC864242C5}" type="presOf" srcId="{0063D147-BD40-44EF-9BF8-8ED9B30AF499}" destId="{935D58EE-7A1B-45A3-BC8B-AFC55EBD5459}" srcOrd="0" destOrd="0" presId="urn:microsoft.com/office/officeart/2005/8/layout/default"/>
    <dgm:cxn modelId="{14C56C7E-A77E-4FA6-B70D-80A385FF2AB4}" type="presOf" srcId="{A5C74F24-FBF4-4D7F-872F-18B1A9810963}" destId="{EB7B9D5C-165B-4CFC-9616-70411928B03F}" srcOrd="0" destOrd="0" presId="urn:microsoft.com/office/officeart/2005/8/layout/default"/>
    <dgm:cxn modelId="{677A41DA-9C86-494C-9F9E-F5AA65DAAF9D}" srcId="{F271A4F6-6A4B-4F07-A1A2-99767784A1DD}" destId="{0063D147-BD40-44EF-9BF8-8ED9B30AF499}" srcOrd="3" destOrd="0" parTransId="{6AB63F32-B98D-401A-872B-FA0AD7C0D409}" sibTransId="{67547D97-2204-4D46-BACD-E3E54F0C2D13}"/>
    <dgm:cxn modelId="{199AE908-8C59-45FF-A409-E2596B2DB00E}" type="presParOf" srcId="{BBF14C95-DBE9-4A60-B5C2-2F812626DFB6}" destId="{C0D97441-95AF-4557-91B6-6810DA975A5D}" srcOrd="0" destOrd="0" presId="urn:microsoft.com/office/officeart/2005/8/layout/default"/>
    <dgm:cxn modelId="{E35A4547-7150-4826-840C-5A6526C20886}" type="presParOf" srcId="{BBF14C95-DBE9-4A60-B5C2-2F812626DFB6}" destId="{E7BEC7A2-B1CC-48BE-9F34-078195E64E21}" srcOrd="1" destOrd="0" presId="urn:microsoft.com/office/officeart/2005/8/layout/default"/>
    <dgm:cxn modelId="{12BA45E1-5695-4F31-9389-70CD5A2680B8}" type="presParOf" srcId="{BBF14C95-DBE9-4A60-B5C2-2F812626DFB6}" destId="{778A2AEA-E033-4B5B-B989-1A31AA0E72DF}" srcOrd="2" destOrd="0" presId="urn:microsoft.com/office/officeart/2005/8/layout/default"/>
    <dgm:cxn modelId="{76FD880E-D724-4900-AA44-41585F779DF5}" type="presParOf" srcId="{BBF14C95-DBE9-4A60-B5C2-2F812626DFB6}" destId="{6418F67D-9900-4B7B-B047-F5C40A6C6F12}" srcOrd="3" destOrd="0" presId="urn:microsoft.com/office/officeart/2005/8/layout/default"/>
    <dgm:cxn modelId="{F24D3139-90B9-4127-80A5-151D5CFA0BBE}" type="presParOf" srcId="{BBF14C95-DBE9-4A60-B5C2-2F812626DFB6}" destId="{113F226A-3817-428E-A3DE-1B20A71C551D}" srcOrd="4" destOrd="0" presId="urn:microsoft.com/office/officeart/2005/8/layout/default"/>
    <dgm:cxn modelId="{0C3C87BD-7E1B-462D-9EA4-41C84A2E088C}" type="presParOf" srcId="{BBF14C95-DBE9-4A60-B5C2-2F812626DFB6}" destId="{CBAE6CF3-8B81-4602-A6EE-9D44153A750B}" srcOrd="5" destOrd="0" presId="urn:microsoft.com/office/officeart/2005/8/layout/default"/>
    <dgm:cxn modelId="{E96CDC2F-9666-43B0-BE06-C71E758AFF41}" type="presParOf" srcId="{BBF14C95-DBE9-4A60-B5C2-2F812626DFB6}" destId="{935D58EE-7A1B-45A3-BC8B-AFC55EBD5459}" srcOrd="6" destOrd="0" presId="urn:microsoft.com/office/officeart/2005/8/layout/default"/>
    <dgm:cxn modelId="{E3189E1B-0567-4CBC-B96F-EC4B63CBDD1F}" type="presParOf" srcId="{BBF14C95-DBE9-4A60-B5C2-2F812626DFB6}" destId="{CBEF1FD9-4445-446D-B24A-7597D5900E60}" srcOrd="7" destOrd="0" presId="urn:microsoft.com/office/officeart/2005/8/layout/default"/>
    <dgm:cxn modelId="{78BA7EC2-F3BB-45F9-BB9B-43A6E0422653}" type="presParOf" srcId="{BBF14C95-DBE9-4A60-B5C2-2F812626DFB6}" destId="{7B8BCD1F-4E1C-44C1-AE3A-13F1A3073A8D}" srcOrd="8" destOrd="0" presId="urn:microsoft.com/office/officeart/2005/8/layout/default"/>
    <dgm:cxn modelId="{B53D72A4-4D04-43B6-B5C6-863A65DFD622}" type="presParOf" srcId="{BBF14C95-DBE9-4A60-B5C2-2F812626DFB6}" destId="{CD3B623A-8B68-4153-B334-D5CC9736A188}" srcOrd="9" destOrd="0" presId="urn:microsoft.com/office/officeart/2005/8/layout/default"/>
    <dgm:cxn modelId="{A03EDD20-34FD-4822-92A7-D6638A9C1F5E}" type="presParOf" srcId="{BBF14C95-DBE9-4A60-B5C2-2F812626DFB6}" destId="{A38B5050-E769-4CD8-9389-D2EA3E8D9BD8}" srcOrd="10" destOrd="0" presId="urn:microsoft.com/office/officeart/2005/8/layout/default"/>
    <dgm:cxn modelId="{B134823F-C6F8-4616-BCA3-AE77DC6BCA30}" type="presParOf" srcId="{BBF14C95-DBE9-4A60-B5C2-2F812626DFB6}" destId="{5532F5B6-7330-43AF-9D0A-1061D5B94218}" srcOrd="11" destOrd="0" presId="urn:microsoft.com/office/officeart/2005/8/layout/default"/>
    <dgm:cxn modelId="{2E76318D-E6B8-459E-8A97-75703C954570}" type="presParOf" srcId="{BBF14C95-DBE9-4A60-B5C2-2F812626DFB6}" destId="{EB7B9D5C-165B-4CFC-9616-70411928B03F}" srcOrd="12" destOrd="0" presId="urn:microsoft.com/office/officeart/2005/8/layout/default"/>
    <dgm:cxn modelId="{10BF9EA0-B93E-4775-9E54-095B7E909C97}" type="presParOf" srcId="{BBF14C95-DBE9-4A60-B5C2-2F812626DFB6}" destId="{8FA84D55-32EE-43BD-9E5F-19C18CD062E4}" srcOrd="13" destOrd="0" presId="urn:microsoft.com/office/officeart/2005/8/layout/default"/>
    <dgm:cxn modelId="{CDED9B0B-6112-487A-BE9E-6B0452F7024B}" type="presParOf" srcId="{BBF14C95-DBE9-4A60-B5C2-2F812626DFB6}" destId="{963C5CD9-067B-423A-A4DB-94AEFF8A0808}" srcOrd="14" destOrd="0" presId="urn:microsoft.com/office/officeart/2005/8/layout/default"/>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F77B3D-3EC5-4788-B143-DF5EECD61073}" type="doc">
      <dgm:prSet loTypeId="urn:microsoft.com/office/officeart/2005/8/layout/vList5" loCatId="list" qsTypeId="urn:microsoft.com/office/officeart/2005/8/quickstyle/simple1" qsCatId="simple" csTypeId="urn:microsoft.com/office/officeart/2005/8/colors/accent5_1" csCatId="accent5" phldr="1"/>
      <dgm:spPr/>
      <dgm:t>
        <a:bodyPr/>
        <a:lstStyle/>
        <a:p>
          <a:endParaRPr lang="en-US"/>
        </a:p>
      </dgm:t>
    </dgm:pt>
    <dgm:pt modelId="{626B1887-2D6F-4D3F-A025-74AB7874B214}">
      <dgm:prSet phldrT="[Text]" custT="1"/>
      <dgm:spPr/>
      <dgm:t>
        <a:bodyPr/>
        <a:lstStyle/>
        <a:p>
          <a:r>
            <a:rPr lang="en-US" sz="1800" b="1" dirty="0" smtClean="0"/>
            <a:t>Consistency</a:t>
          </a:r>
          <a:endParaRPr lang="en-US" sz="1800" dirty="0"/>
        </a:p>
      </dgm:t>
    </dgm:pt>
    <dgm:pt modelId="{8A770DC5-B646-4BC8-B2C7-E5B6EB65AC4F}" type="parTrans" cxnId="{3CD616CF-6EBF-49A7-9208-388D621FADC9}">
      <dgm:prSet/>
      <dgm:spPr/>
      <dgm:t>
        <a:bodyPr/>
        <a:lstStyle/>
        <a:p>
          <a:endParaRPr lang="en-US" sz="1800"/>
        </a:p>
      </dgm:t>
    </dgm:pt>
    <dgm:pt modelId="{E3F48BF3-5D0F-4DED-B7CF-F96A9CA0C3F8}" type="sibTrans" cxnId="{3CD616CF-6EBF-49A7-9208-388D621FADC9}">
      <dgm:prSet/>
      <dgm:spPr/>
      <dgm:t>
        <a:bodyPr/>
        <a:lstStyle/>
        <a:p>
          <a:endParaRPr lang="en-US" sz="1800"/>
        </a:p>
      </dgm:t>
    </dgm:pt>
    <dgm:pt modelId="{1375A594-3515-4FF0-93A9-70C7944407C1}">
      <dgm:prSet phldrT="[Text]" custT="1"/>
      <dgm:spPr/>
      <dgm:t>
        <a:bodyPr/>
        <a:lstStyle/>
        <a:p>
          <a:r>
            <a:rPr lang="en-US" sz="1800" dirty="0" smtClean="0"/>
            <a:t>This means that the data in the database remains consistent after the execution of an operation. For example after an update operation all clients see the same data. </a:t>
          </a:r>
          <a:endParaRPr lang="en-US" sz="1800" dirty="0"/>
        </a:p>
      </dgm:t>
    </dgm:pt>
    <dgm:pt modelId="{5E625CDD-69F9-4CC9-BA12-3255B973ECD3}" type="parTrans" cxnId="{FA58E27D-C277-4E4E-8F68-601333772296}">
      <dgm:prSet/>
      <dgm:spPr/>
      <dgm:t>
        <a:bodyPr/>
        <a:lstStyle/>
        <a:p>
          <a:endParaRPr lang="en-US" sz="1800"/>
        </a:p>
      </dgm:t>
    </dgm:pt>
    <dgm:pt modelId="{9E98FFA5-C8C3-41A0-B505-BC311E287FCD}" type="sibTrans" cxnId="{FA58E27D-C277-4E4E-8F68-601333772296}">
      <dgm:prSet/>
      <dgm:spPr/>
      <dgm:t>
        <a:bodyPr/>
        <a:lstStyle/>
        <a:p>
          <a:endParaRPr lang="en-US" sz="1800"/>
        </a:p>
      </dgm:t>
    </dgm:pt>
    <dgm:pt modelId="{5CEBD2AD-EF55-46DB-BAB2-E3FF020969A5}">
      <dgm:prSet phldrT="[Text]" custT="1"/>
      <dgm:spPr/>
      <dgm:t>
        <a:bodyPr/>
        <a:lstStyle/>
        <a:p>
          <a:r>
            <a:rPr lang="en-US" sz="1800" b="1" dirty="0" smtClean="0"/>
            <a:t>Availability</a:t>
          </a:r>
          <a:endParaRPr lang="en-US" sz="1800" dirty="0"/>
        </a:p>
      </dgm:t>
    </dgm:pt>
    <dgm:pt modelId="{2B91199D-1FCC-446B-903E-FE8B9F125A55}" type="parTrans" cxnId="{D7AA8B1B-CE98-492D-B7B7-C56F2FBF0858}">
      <dgm:prSet/>
      <dgm:spPr/>
      <dgm:t>
        <a:bodyPr/>
        <a:lstStyle/>
        <a:p>
          <a:endParaRPr lang="en-US" sz="1800"/>
        </a:p>
      </dgm:t>
    </dgm:pt>
    <dgm:pt modelId="{9A8F0F92-37B9-4041-B661-7060AC0A7A6F}" type="sibTrans" cxnId="{D7AA8B1B-CE98-492D-B7B7-C56F2FBF0858}">
      <dgm:prSet/>
      <dgm:spPr/>
      <dgm:t>
        <a:bodyPr/>
        <a:lstStyle/>
        <a:p>
          <a:endParaRPr lang="en-US" sz="1800"/>
        </a:p>
      </dgm:t>
    </dgm:pt>
    <dgm:pt modelId="{EC27D30A-17A2-4721-8D64-384BA40C542C}">
      <dgm:prSet phldrT="[Text]" custT="1"/>
      <dgm:spPr/>
      <dgm:t>
        <a:bodyPr/>
        <a:lstStyle/>
        <a:p>
          <a:r>
            <a:rPr lang="en-US" sz="1800" dirty="0" smtClean="0"/>
            <a:t>This means that the system is always on (service guarantee availability), no downtime. </a:t>
          </a:r>
          <a:endParaRPr lang="en-US" sz="1800" dirty="0"/>
        </a:p>
      </dgm:t>
    </dgm:pt>
    <dgm:pt modelId="{CAE76F6D-2BE0-42B6-94DF-4A0A49F64915}" type="parTrans" cxnId="{15617648-5862-4A1A-8F88-C3626BC22980}">
      <dgm:prSet/>
      <dgm:spPr/>
      <dgm:t>
        <a:bodyPr/>
        <a:lstStyle/>
        <a:p>
          <a:endParaRPr lang="en-US" sz="1800"/>
        </a:p>
      </dgm:t>
    </dgm:pt>
    <dgm:pt modelId="{8EB4623B-E0CE-4CFC-8A90-A395CA6D5CDE}" type="sibTrans" cxnId="{15617648-5862-4A1A-8F88-C3626BC22980}">
      <dgm:prSet/>
      <dgm:spPr/>
      <dgm:t>
        <a:bodyPr/>
        <a:lstStyle/>
        <a:p>
          <a:endParaRPr lang="en-US" sz="1800"/>
        </a:p>
      </dgm:t>
    </dgm:pt>
    <dgm:pt modelId="{A087169A-2724-44BB-A3E2-EE646442A456}">
      <dgm:prSet phldrT="[Text]" custT="1"/>
      <dgm:spPr/>
      <dgm:t>
        <a:bodyPr/>
        <a:lstStyle/>
        <a:p>
          <a:r>
            <a:rPr lang="en-US" sz="1800" b="1" dirty="0" smtClean="0"/>
            <a:t>Partition Tolerance</a:t>
          </a:r>
          <a:endParaRPr lang="en-US" sz="1800" dirty="0"/>
        </a:p>
      </dgm:t>
    </dgm:pt>
    <dgm:pt modelId="{4056F32C-9B90-4A14-9747-D76049C85066}" type="parTrans" cxnId="{5DF9FC29-B484-4397-B258-5BC5AD0901EB}">
      <dgm:prSet/>
      <dgm:spPr/>
      <dgm:t>
        <a:bodyPr/>
        <a:lstStyle/>
        <a:p>
          <a:endParaRPr lang="en-US" sz="1800"/>
        </a:p>
      </dgm:t>
    </dgm:pt>
    <dgm:pt modelId="{A2CCBA4A-609E-4713-BC02-A019A9765063}" type="sibTrans" cxnId="{5DF9FC29-B484-4397-B258-5BC5AD0901EB}">
      <dgm:prSet/>
      <dgm:spPr/>
      <dgm:t>
        <a:bodyPr/>
        <a:lstStyle/>
        <a:p>
          <a:endParaRPr lang="en-US" sz="1800"/>
        </a:p>
      </dgm:t>
    </dgm:pt>
    <dgm:pt modelId="{CB9297D8-6C8C-4239-8EC3-F75F1AF53721}">
      <dgm:prSet phldrT="[Text]" custT="1"/>
      <dgm:spPr/>
      <dgm:t>
        <a:bodyPr/>
        <a:lstStyle/>
        <a:p>
          <a:r>
            <a:rPr lang="en-US" sz="1800" dirty="0" smtClean="0"/>
            <a:t>This means that the system continues to function even the communication among the servers is unreliable, i.e. the servers may be partitioned into multiple groups that cannot communicate with one another.</a:t>
          </a:r>
          <a:endParaRPr lang="en-US" sz="1800" dirty="0"/>
        </a:p>
      </dgm:t>
    </dgm:pt>
    <dgm:pt modelId="{AE37A87B-ECD0-4E09-BFFC-9A18201A2A55}" type="parTrans" cxnId="{F61E5451-B46A-4837-BEE2-71A42C81579C}">
      <dgm:prSet/>
      <dgm:spPr/>
      <dgm:t>
        <a:bodyPr/>
        <a:lstStyle/>
        <a:p>
          <a:endParaRPr lang="en-US" sz="1800"/>
        </a:p>
      </dgm:t>
    </dgm:pt>
    <dgm:pt modelId="{EE96D16F-1C36-40C1-ADC4-754000AA5605}" type="sibTrans" cxnId="{F61E5451-B46A-4837-BEE2-71A42C81579C}">
      <dgm:prSet/>
      <dgm:spPr/>
      <dgm:t>
        <a:bodyPr/>
        <a:lstStyle/>
        <a:p>
          <a:endParaRPr lang="en-US" sz="1800"/>
        </a:p>
      </dgm:t>
    </dgm:pt>
    <dgm:pt modelId="{A82FEFA3-7035-4863-B313-DDCC33DDEBE1}" type="pres">
      <dgm:prSet presAssocID="{37F77B3D-3EC5-4788-B143-DF5EECD61073}" presName="Name0" presStyleCnt="0">
        <dgm:presLayoutVars>
          <dgm:dir/>
          <dgm:animLvl val="lvl"/>
          <dgm:resizeHandles val="exact"/>
        </dgm:presLayoutVars>
      </dgm:prSet>
      <dgm:spPr/>
      <dgm:t>
        <a:bodyPr/>
        <a:lstStyle/>
        <a:p>
          <a:endParaRPr lang="en-US"/>
        </a:p>
      </dgm:t>
    </dgm:pt>
    <dgm:pt modelId="{AAE5E976-1C5F-4838-90EB-06EF95CEF9F4}" type="pres">
      <dgm:prSet presAssocID="{626B1887-2D6F-4D3F-A025-74AB7874B214}" presName="linNode" presStyleCnt="0"/>
      <dgm:spPr/>
    </dgm:pt>
    <dgm:pt modelId="{B716E5E9-FA0F-4567-B5FB-AA4925076891}" type="pres">
      <dgm:prSet presAssocID="{626B1887-2D6F-4D3F-A025-74AB7874B214}" presName="parentText" presStyleLbl="node1" presStyleIdx="0" presStyleCnt="3" custScaleX="79735">
        <dgm:presLayoutVars>
          <dgm:chMax val="1"/>
          <dgm:bulletEnabled val="1"/>
        </dgm:presLayoutVars>
      </dgm:prSet>
      <dgm:spPr/>
      <dgm:t>
        <a:bodyPr/>
        <a:lstStyle/>
        <a:p>
          <a:endParaRPr lang="en-US"/>
        </a:p>
      </dgm:t>
    </dgm:pt>
    <dgm:pt modelId="{6BC49F7B-54D4-474D-842A-B34A17622CCD}" type="pres">
      <dgm:prSet presAssocID="{626B1887-2D6F-4D3F-A025-74AB7874B214}" presName="descendantText" presStyleLbl="alignAccFollowNode1" presStyleIdx="0" presStyleCnt="3">
        <dgm:presLayoutVars>
          <dgm:bulletEnabled val="1"/>
        </dgm:presLayoutVars>
      </dgm:prSet>
      <dgm:spPr/>
      <dgm:t>
        <a:bodyPr/>
        <a:lstStyle/>
        <a:p>
          <a:endParaRPr lang="en-US"/>
        </a:p>
      </dgm:t>
    </dgm:pt>
    <dgm:pt modelId="{EE87CADA-F2B9-4B85-8836-D62A3ECAB92A}" type="pres">
      <dgm:prSet presAssocID="{E3F48BF3-5D0F-4DED-B7CF-F96A9CA0C3F8}" presName="sp" presStyleCnt="0"/>
      <dgm:spPr/>
    </dgm:pt>
    <dgm:pt modelId="{78CBB26C-060B-464B-922D-9DCFFAB40889}" type="pres">
      <dgm:prSet presAssocID="{5CEBD2AD-EF55-46DB-BAB2-E3FF020969A5}" presName="linNode" presStyleCnt="0"/>
      <dgm:spPr/>
    </dgm:pt>
    <dgm:pt modelId="{5BF0FDA3-0E80-4C02-B308-E78F1FAEB63E}" type="pres">
      <dgm:prSet presAssocID="{5CEBD2AD-EF55-46DB-BAB2-E3FF020969A5}" presName="parentText" presStyleLbl="node1" presStyleIdx="1" presStyleCnt="3" custScaleX="79735">
        <dgm:presLayoutVars>
          <dgm:chMax val="1"/>
          <dgm:bulletEnabled val="1"/>
        </dgm:presLayoutVars>
      </dgm:prSet>
      <dgm:spPr/>
      <dgm:t>
        <a:bodyPr/>
        <a:lstStyle/>
        <a:p>
          <a:endParaRPr lang="en-US"/>
        </a:p>
      </dgm:t>
    </dgm:pt>
    <dgm:pt modelId="{D6FDB226-2DFB-4843-8F51-7572361790C9}" type="pres">
      <dgm:prSet presAssocID="{5CEBD2AD-EF55-46DB-BAB2-E3FF020969A5}" presName="descendantText" presStyleLbl="alignAccFollowNode1" presStyleIdx="1" presStyleCnt="3">
        <dgm:presLayoutVars>
          <dgm:bulletEnabled val="1"/>
        </dgm:presLayoutVars>
      </dgm:prSet>
      <dgm:spPr/>
      <dgm:t>
        <a:bodyPr/>
        <a:lstStyle/>
        <a:p>
          <a:endParaRPr lang="en-US"/>
        </a:p>
      </dgm:t>
    </dgm:pt>
    <dgm:pt modelId="{E670064C-7412-4FA2-A9BC-C9C8E61F7B2E}" type="pres">
      <dgm:prSet presAssocID="{9A8F0F92-37B9-4041-B661-7060AC0A7A6F}" presName="sp" presStyleCnt="0"/>
      <dgm:spPr/>
    </dgm:pt>
    <dgm:pt modelId="{B7D08DF3-CC1A-4A91-A4C6-0038EEBCE228}" type="pres">
      <dgm:prSet presAssocID="{A087169A-2724-44BB-A3E2-EE646442A456}" presName="linNode" presStyleCnt="0"/>
      <dgm:spPr/>
    </dgm:pt>
    <dgm:pt modelId="{6456F145-9CEF-4075-B794-83197A775C32}" type="pres">
      <dgm:prSet presAssocID="{A087169A-2724-44BB-A3E2-EE646442A456}" presName="parentText" presStyleLbl="node1" presStyleIdx="2" presStyleCnt="3" custScaleX="79735">
        <dgm:presLayoutVars>
          <dgm:chMax val="1"/>
          <dgm:bulletEnabled val="1"/>
        </dgm:presLayoutVars>
      </dgm:prSet>
      <dgm:spPr/>
      <dgm:t>
        <a:bodyPr/>
        <a:lstStyle/>
        <a:p>
          <a:endParaRPr lang="en-US"/>
        </a:p>
      </dgm:t>
    </dgm:pt>
    <dgm:pt modelId="{A1A19C03-16FC-46EA-ACD1-847D5CC3CA88}" type="pres">
      <dgm:prSet presAssocID="{A087169A-2724-44BB-A3E2-EE646442A456}" presName="descendantText" presStyleLbl="alignAccFollowNode1" presStyleIdx="2" presStyleCnt="3" custScaleY="133172">
        <dgm:presLayoutVars>
          <dgm:bulletEnabled val="1"/>
        </dgm:presLayoutVars>
      </dgm:prSet>
      <dgm:spPr/>
      <dgm:t>
        <a:bodyPr/>
        <a:lstStyle/>
        <a:p>
          <a:endParaRPr lang="en-US"/>
        </a:p>
      </dgm:t>
    </dgm:pt>
  </dgm:ptLst>
  <dgm:cxnLst>
    <dgm:cxn modelId="{F61E5451-B46A-4837-BEE2-71A42C81579C}" srcId="{A087169A-2724-44BB-A3E2-EE646442A456}" destId="{CB9297D8-6C8C-4239-8EC3-F75F1AF53721}" srcOrd="0" destOrd="0" parTransId="{AE37A87B-ECD0-4E09-BFFC-9A18201A2A55}" sibTransId="{EE96D16F-1C36-40C1-ADC4-754000AA5605}"/>
    <dgm:cxn modelId="{51EDA807-3761-449B-AA87-FA6E14BF3C94}" type="presOf" srcId="{5CEBD2AD-EF55-46DB-BAB2-E3FF020969A5}" destId="{5BF0FDA3-0E80-4C02-B308-E78F1FAEB63E}" srcOrd="0" destOrd="0" presId="urn:microsoft.com/office/officeart/2005/8/layout/vList5"/>
    <dgm:cxn modelId="{3CD616CF-6EBF-49A7-9208-388D621FADC9}" srcId="{37F77B3D-3EC5-4788-B143-DF5EECD61073}" destId="{626B1887-2D6F-4D3F-A025-74AB7874B214}" srcOrd="0" destOrd="0" parTransId="{8A770DC5-B646-4BC8-B2C7-E5B6EB65AC4F}" sibTransId="{E3F48BF3-5D0F-4DED-B7CF-F96A9CA0C3F8}"/>
    <dgm:cxn modelId="{10E6035A-3A0A-45EB-BD19-1BACFD65A90F}" type="presOf" srcId="{EC27D30A-17A2-4721-8D64-384BA40C542C}" destId="{D6FDB226-2DFB-4843-8F51-7572361790C9}" srcOrd="0" destOrd="0" presId="urn:microsoft.com/office/officeart/2005/8/layout/vList5"/>
    <dgm:cxn modelId="{15617648-5862-4A1A-8F88-C3626BC22980}" srcId="{5CEBD2AD-EF55-46DB-BAB2-E3FF020969A5}" destId="{EC27D30A-17A2-4721-8D64-384BA40C542C}" srcOrd="0" destOrd="0" parTransId="{CAE76F6D-2BE0-42B6-94DF-4A0A49F64915}" sibTransId="{8EB4623B-E0CE-4CFC-8A90-A395CA6D5CDE}"/>
    <dgm:cxn modelId="{158C6DAD-8199-4ACA-9039-87983BB3B7F3}" type="presOf" srcId="{37F77B3D-3EC5-4788-B143-DF5EECD61073}" destId="{A82FEFA3-7035-4863-B313-DDCC33DDEBE1}" srcOrd="0" destOrd="0" presId="urn:microsoft.com/office/officeart/2005/8/layout/vList5"/>
    <dgm:cxn modelId="{D7AA8B1B-CE98-492D-B7B7-C56F2FBF0858}" srcId="{37F77B3D-3EC5-4788-B143-DF5EECD61073}" destId="{5CEBD2AD-EF55-46DB-BAB2-E3FF020969A5}" srcOrd="1" destOrd="0" parTransId="{2B91199D-1FCC-446B-903E-FE8B9F125A55}" sibTransId="{9A8F0F92-37B9-4041-B661-7060AC0A7A6F}"/>
    <dgm:cxn modelId="{5DF9FC29-B484-4397-B258-5BC5AD0901EB}" srcId="{37F77B3D-3EC5-4788-B143-DF5EECD61073}" destId="{A087169A-2724-44BB-A3E2-EE646442A456}" srcOrd="2" destOrd="0" parTransId="{4056F32C-9B90-4A14-9747-D76049C85066}" sibTransId="{A2CCBA4A-609E-4713-BC02-A019A9765063}"/>
    <dgm:cxn modelId="{AC260139-A292-4780-A393-ED20C4837153}" type="presOf" srcId="{1375A594-3515-4FF0-93A9-70C7944407C1}" destId="{6BC49F7B-54D4-474D-842A-B34A17622CCD}" srcOrd="0" destOrd="0" presId="urn:microsoft.com/office/officeart/2005/8/layout/vList5"/>
    <dgm:cxn modelId="{105FA90A-8309-46DB-B972-3CCEF7103954}" type="presOf" srcId="{A087169A-2724-44BB-A3E2-EE646442A456}" destId="{6456F145-9CEF-4075-B794-83197A775C32}" srcOrd="0" destOrd="0" presId="urn:microsoft.com/office/officeart/2005/8/layout/vList5"/>
    <dgm:cxn modelId="{885C753E-40B8-4889-998E-07BD9294469F}" type="presOf" srcId="{626B1887-2D6F-4D3F-A025-74AB7874B214}" destId="{B716E5E9-FA0F-4567-B5FB-AA4925076891}" srcOrd="0" destOrd="0" presId="urn:microsoft.com/office/officeart/2005/8/layout/vList5"/>
    <dgm:cxn modelId="{D76CC326-9A3A-40C7-9FB0-3DF13C78EA6C}" type="presOf" srcId="{CB9297D8-6C8C-4239-8EC3-F75F1AF53721}" destId="{A1A19C03-16FC-46EA-ACD1-847D5CC3CA88}" srcOrd="0" destOrd="0" presId="urn:microsoft.com/office/officeart/2005/8/layout/vList5"/>
    <dgm:cxn modelId="{FA58E27D-C277-4E4E-8F68-601333772296}" srcId="{626B1887-2D6F-4D3F-A025-74AB7874B214}" destId="{1375A594-3515-4FF0-93A9-70C7944407C1}" srcOrd="0" destOrd="0" parTransId="{5E625CDD-69F9-4CC9-BA12-3255B973ECD3}" sibTransId="{9E98FFA5-C8C3-41A0-B505-BC311E287FCD}"/>
    <dgm:cxn modelId="{CB1090DA-1FD0-469D-A75E-451DCFDFDB5C}" type="presParOf" srcId="{A82FEFA3-7035-4863-B313-DDCC33DDEBE1}" destId="{AAE5E976-1C5F-4838-90EB-06EF95CEF9F4}" srcOrd="0" destOrd="0" presId="urn:microsoft.com/office/officeart/2005/8/layout/vList5"/>
    <dgm:cxn modelId="{EF7D4034-B8A7-4671-A56C-93930AD2D098}" type="presParOf" srcId="{AAE5E976-1C5F-4838-90EB-06EF95CEF9F4}" destId="{B716E5E9-FA0F-4567-B5FB-AA4925076891}" srcOrd="0" destOrd="0" presId="urn:microsoft.com/office/officeart/2005/8/layout/vList5"/>
    <dgm:cxn modelId="{97554B56-1D2D-4982-B8C9-01D01089F188}" type="presParOf" srcId="{AAE5E976-1C5F-4838-90EB-06EF95CEF9F4}" destId="{6BC49F7B-54D4-474D-842A-B34A17622CCD}" srcOrd="1" destOrd="0" presId="urn:microsoft.com/office/officeart/2005/8/layout/vList5"/>
    <dgm:cxn modelId="{86483861-62B5-424D-B23E-717756AE9CE2}" type="presParOf" srcId="{A82FEFA3-7035-4863-B313-DDCC33DDEBE1}" destId="{EE87CADA-F2B9-4B85-8836-D62A3ECAB92A}" srcOrd="1" destOrd="0" presId="urn:microsoft.com/office/officeart/2005/8/layout/vList5"/>
    <dgm:cxn modelId="{30E4322F-3AED-4D70-82A9-CC361405DB6D}" type="presParOf" srcId="{A82FEFA3-7035-4863-B313-DDCC33DDEBE1}" destId="{78CBB26C-060B-464B-922D-9DCFFAB40889}" srcOrd="2" destOrd="0" presId="urn:microsoft.com/office/officeart/2005/8/layout/vList5"/>
    <dgm:cxn modelId="{F6CBE448-F306-484F-AB24-AD0110FDFE14}" type="presParOf" srcId="{78CBB26C-060B-464B-922D-9DCFFAB40889}" destId="{5BF0FDA3-0E80-4C02-B308-E78F1FAEB63E}" srcOrd="0" destOrd="0" presId="urn:microsoft.com/office/officeart/2005/8/layout/vList5"/>
    <dgm:cxn modelId="{611217D4-D3FE-4165-A553-C3ECA11E23FE}" type="presParOf" srcId="{78CBB26C-060B-464B-922D-9DCFFAB40889}" destId="{D6FDB226-2DFB-4843-8F51-7572361790C9}" srcOrd="1" destOrd="0" presId="urn:microsoft.com/office/officeart/2005/8/layout/vList5"/>
    <dgm:cxn modelId="{083DBFF2-AC43-43BB-9084-FA83297F156B}" type="presParOf" srcId="{A82FEFA3-7035-4863-B313-DDCC33DDEBE1}" destId="{E670064C-7412-4FA2-A9BC-C9C8E61F7B2E}" srcOrd="3" destOrd="0" presId="urn:microsoft.com/office/officeart/2005/8/layout/vList5"/>
    <dgm:cxn modelId="{8AD40141-721B-4B27-A4FB-C39B0DE6AF4D}" type="presParOf" srcId="{A82FEFA3-7035-4863-B313-DDCC33DDEBE1}" destId="{B7D08DF3-CC1A-4A91-A4C6-0038EEBCE228}" srcOrd="4" destOrd="0" presId="urn:microsoft.com/office/officeart/2005/8/layout/vList5"/>
    <dgm:cxn modelId="{E98F5281-9576-48D6-9256-5EB4101A77E7}" type="presParOf" srcId="{B7D08DF3-CC1A-4A91-A4C6-0038EEBCE228}" destId="{6456F145-9CEF-4075-B794-83197A775C32}" srcOrd="0" destOrd="0" presId="urn:microsoft.com/office/officeart/2005/8/layout/vList5"/>
    <dgm:cxn modelId="{195F1513-3779-4E5F-A421-F100C7C3BA16}" type="presParOf" srcId="{B7D08DF3-CC1A-4A91-A4C6-0038EEBCE228}" destId="{A1A19C03-16FC-46EA-ACD1-847D5CC3CA88}" srcOrd="1" destOrd="0" presId="urn:microsoft.com/office/officeart/2005/8/layout/vList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C683E4-CD4E-4A99-BDA6-77C7A6842BA4}" type="doc">
      <dgm:prSet loTypeId="urn:microsoft.com/office/officeart/2005/8/layout/pList1" loCatId="list" qsTypeId="urn:microsoft.com/office/officeart/2005/8/quickstyle/simple1" qsCatId="simple" csTypeId="urn:microsoft.com/office/officeart/2005/8/colors/accent5_1" csCatId="accent5" phldr="1"/>
      <dgm:spPr/>
      <dgm:t>
        <a:bodyPr/>
        <a:lstStyle/>
        <a:p>
          <a:endParaRPr lang="en-US"/>
        </a:p>
      </dgm:t>
    </dgm:pt>
    <dgm:pt modelId="{D501702B-2FE7-4A47-99E9-6FF6EF549203}">
      <dgm:prSet phldrT="[Text]"/>
      <dgm:spPr/>
      <dgm:t>
        <a:bodyPr/>
        <a:lstStyle/>
        <a:p>
          <a:r>
            <a:rPr lang="en-US" dirty="0" smtClean="0"/>
            <a:t>Google</a:t>
          </a:r>
          <a:endParaRPr lang="en-US" dirty="0"/>
        </a:p>
      </dgm:t>
    </dgm:pt>
    <dgm:pt modelId="{C6EBFA5E-4619-4BD3-B69B-A7ADB363F8B0}" type="parTrans" cxnId="{BF9F1941-C12A-4CDF-A61A-8ECDC1888E60}">
      <dgm:prSet/>
      <dgm:spPr/>
      <dgm:t>
        <a:bodyPr/>
        <a:lstStyle/>
        <a:p>
          <a:endParaRPr lang="en-US"/>
        </a:p>
      </dgm:t>
    </dgm:pt>
    <dgm:pt modelId="{43DE1651-B4B3-4818-96EC-08569C4AF7C2}" type="sibTrans" cxnId="{BF9F1941-C12A-4CDF-A61A-8ECDC1888E60}">
      <dgm:prSet/>
      <dgm:spPr/>
      <dgm:t>
        <a:bodyPr/>
        <a:lstStyle/>
        <a:p>
          <a:endParaRPr lang="en-US"/>
        </a:p>
      </dgm:t>
    </dgm:pt>
    <dgm:pt modelId="{974380E6-A141-4481-862B-07B585336248}">
      <dgm:prSet phldrT="[Text]"/>
      <dgm:spPr/>
      <dgm:t>
        <a:bodyPr/>
        <a:lstStyle/>
        <a:p>
          <a:r>
            <a:rPr lang="en-US" dirty="0" err="1" smtClean="0"/>
            <a:t>Facebook</a:t>
          </a:r>
          <a:endParaRPr lang="en-US" dirty="0"/>
        </a:p>
      </dgm:t>
    </dgm:pt>
    <dgm:pt modelId="{EA1165BC-4781-45A9-8AB6-A6754C8EB15B}" type="parTrans" cxnId="{0BE5B77E-E748-46A2-B97F-E9963B92C9E7}">
      <dgm:prSet/>
      <dgm:spPr/>
      <dgm:t>
        <a:bodyPr/>
        <a:lstStyle/>
        <a:p>
          <a:endParaRPr lang="en-US"/>
        </a:p>
      </dgm:t>
    </dgm:pt>
    <dgm:pt modelId="{6D4B51A2-E4A1-491B-98D6-17ADDF07C24A}" type="sibTrans" cxnId="{0BE5B77E-E748-46A2-B97F-E9963B92C9E7}">
      <dgm:prSet/>
      <dgm:spPr/>
      <dgm:t>
        <a:bodyPr/>
        <a:lstStyle/>
        <a:p>
          <a:endParaRPr lang="en-US"/>
        </a:p>
      </dgm:t>
    </dgm:pt>
    <dgm:pt modelId="{37C950DE-EEFA-4307-A43D-0594F66CBA4A}">
      <dgm:prSet phldrT="[Text]"/>
      <dgm:spPr/>
      <dgm:t>
        <a:bodyPr/>
        <a:lstStyle/>
        <a:p>
          <a:r>
            <a:rPr lang="en-US" dirty="0" smtClean="0"/>
            <a:t>Mozilla</a:t>
          </a:r>
          <a:endParaRPr lang="en-US" dirty="0"/>
        </a:p>
      </dgm:t>
    </dgm:pt>
    <dgm:pt modelId="{4D852937-6962-4B9C-B416-5A019FE8AEB4}" type="parTrans" cxnId="{E19C9C24-8177-4C11-82FD-437FF25300CF}">
      <dgm:prSet/>
      <dgm:spPr/>
      <dgm:t>
        <a:bodyPr/>
        <a:lstStyle/>
        <a:p>
          <a:endParaRPr lang="en-US"/>
        </a:p>
      </dgm:t>
    </dgm:pt>
    <dgm:pt modelId="{9F1FB678-F21C-4171-9E7D-CEA423806C1D}" type="sibTrans" cxnId="{E19C9C24-8177-4C11-82FD-437FF25300CF}">
      <dgm:prSet/>
      <dgm:spPr/>
      <dgm:t>
        <a:bodyPr/>
        <a:lstStyle/>
        <a:p>
          <a:endParaRPr lang="en-US"/>
        </a:p>
      </dgm:t>
    </dgm:pt>
    <dgm:pt modelId="{C126E188-CEAB-4888-BD8A-DFEC2E439827}">
      <dgm:prSet phldrT="[Text]"/>
      <dgm:spPr/>
      <dgm:t>
        <a:bodyPr/>
        <a:lstStyle/>
        <a:p>
          <a:r>
            <a:rPr lang="en-US" dirty="0" smtClean="0"/>
            <a:t>Adobe</a:t>
          </a:r>
          <a:endParaRPr lang="en-US" dirty="0"/>
        </a:p>
      </dgm:t>
    </dgm:pt>
    <dgm:pt modelId="{D05318E3-47BC-4741-8990-C164ACDAF51F}" type="parTrans" cxnId="{97479788-C238-4310-B3A9-1EAD75E51C31}">
      <dgm:prSet/>
      <dgm:spPr/>
      <dgm:t>
        <a:bodyPr/>
        <a:lstStyle/>
        <a:p>
          <a:endParaRPr lang="en-US"/>
        </a:p>
      </dgm:t>
    </dgm:pt>
    <dgm:pt modelId="{4A703E75-6CB2-4F09-8B22-AE3A8FC3EBB4}" type="sibTrans" cxnId="{97479788-C238-4310-B3A9-1EAD75E51C31}">
      <dgm:prSet/>
      <dgm:spPr/>
      <dgm:t>
        <a:bodyPr/>
        <a:lstStyle/>
        <a:p>
          <a:endParaRPr lang="en-US"/>
        </a:p>
      </dgm:t>
    </dgm:pt>
    <dgm:pt modelId="{03CC3DF2-912E-48B3-B95E-52986718220A}">
      <dgm:prSet phldrT="[Text]"/>
      <dgm:spPr/>
      <dgm:t>
        <a:bodyPr/>
        <a:lstStyle/>
        <a:p>
          <a:r>
            <a:rPr lang="en-US" dirty="0" smtClean="0"/>
            <a:t>Foursquare</a:t>
          </a:r>
          <a:endParaRPr lang="en-US" dirty="0"/>
        </a:p>
      </dgm:t>
    </dgm:pt>
    <dgm:pt modelId="{79F534D1-612B-4811-8AA5-12B7D1B252BA}" type="parTrans" cxnId="{89579548-7EDA-4D1D-A168-9C63F92862B2}">
      <dgm:prSet/>
      <dgm:spPr/>
      <dgm:t>
        <a:bodyPr/>
        <a:lstStyle/>
        <a:p>
          <a:endParaRPr lang="en-US"/>
        </a:p>
      </dgm:t>
    </dgm:pt>
    <dgm:pt modelId="{71B6803C-93BB-4313-B83D-5992EE2203BE}" type="sibTrans" cxnId="{89579548-7EDA-4D1D-A168-9C63F92862B2}">
      <dgm:prSet/>
      <dgm:spPr/>
      <dgm:t>
        <a:bodyPr/>
        <a:lstStyle/>
        <a:p>
          <a:endParaRPr lang="en-US"/>
        </a:p>
      </dgm:t>
    </dgm:pt>
    <dgm:pt modelId="{1324395F-91C8-4624-8214-E21D2E1F19AD}">
      <dgm:prSet phldrT="[Text]"/>
      <dgm:spPr/>
      <dgm:t>
        <a:bodyPr/>
        <a:lstStyle/>
        <a:p>
          <a:r>
            <a:rPr lang="en-US" dirty="0" smtClean="0"/>
            <a:t>LinkedIn</a:t>
          </a:r>
          <a:endParaRPr lang="en-US" dirty="0"/>
        </a:p>
      </dgm:t>
    </dgm:pt>
    <dgm:pt modelId="{DFF37F3B-930E-409F-89F5-EC6F1F329824}" type="parTrans" cxnId="{5DAA5F4B-5709-43F8-AB5E-F8D26685C7A8}">
      <dgm:prSet/>
      <dgm:spPr/>
      <dgm:t>
        <a:bodyPr/>
        <a:lstStyle/>
        <a:p>
          <a:endParaRPr lang="en-US"/>
        </a:p>
      </dgm:t>
    </dgm:pt>
    <dgm:pt modelId="{E8CD37E9-A055-484F-9486-1A3089D1841A}" type="sibTrans" cxnId="{5DAA5F4B-5709-43F8-AB5E-F8D26685C7A8}">
      <dgm:prSet/>
      <dgm:spPr/>
      <dgm:t>
        <a:bodyPr/>
        <a:lstStyle/>
        <a:p>
          <a:endParaRPr lang="en-US"/>
        </a:p>
      </dgm:t>
    </dgm:pt>
    <dgm:pt modelId="{ACA77B93-4552-4C4D-97B2-F809704C6065}">
      <dgm:prSet phldrT="[Text]"/>
      <dgm:spPr/>
      <dgm:t>
        <a:bodyPr/>
        <a:lstStyle/>
        <a:p>
          <a:r>
            <a:rPr lang="en-US" dirty="0" err="1" smtClean="0"/>
            <a:t>Digg</a:t>
          </a:r>
          <a:endParaRPr lang="en-US" dirty="0"/>
        </a:p>
      </dgm:t>
    </dgm:pt>
    <dgm:pt modelId="{B7703E23-1D6F-4665-B19C-FA17DF38DCD5}" type="parTrans" cxnId="{51AFE784-2875-46A9-8757-FE39DFE21886}">
      <dgm:prSet/>
      <dgm:spPr/>
      <dgm:t>
        <a:bodyPr/>
        <a:lstStyle/>
        <a:p>
          <a:endParaRPr lang="en-US"/>
        </a:p>
      </dgm:t>
    </dgm:pt>
    <dgm:pt modelId="{1C33B8A8-734B-42E5-BA9A-22F0DA174BD7}" type="sibTrans" cxnId="{51AFE784-2875-46A9-8757-FE39DFE21886}">
      <dgm:prSet/>
      <dgm:spPr/>
      <dgm:t>
        <a:bodyPr/>
        <a:lstStyle/>
        <a:p>
          <a:endParaRPr lang="en-US"/>
        </a:p>
      </dgm:t>
    </dgm:pt>
    <dgm:pt modelId="{F872B1D9-F21F-4D70-A41C-8403989C338C}">
      <dgm:prSet phldrT="[Text]"/>
      <dgm:spPr/>
      <dgm:t>
        <a:bodyPr/>
        <a:lstStyle/>
        <a:p>
          <a:r>
            <a:rPr lang="en-US" dirty="0" smtClean="0"/>
            <a:t>McGraw-Hill Education</a:t>
          </a:r>
          <a:endParaRPr lang="en-US" dirty="0"/>
        </a:p>
      </dgm:t>
    </dgm:pt>
    <dgm:pt modelId="{5DEDB3BD-91AE-4455-A163-ECDA88C841A5}" type="parTrans" cxnId="{5AF06C9F-919F-4BEC-9324-A3116DFB5808}">
      <dgm:prSet/>
      <dgm:spPr/>
      <dgm:t>
        <a:bodyPr/>
        <a:lstStyle/>
        <a:p>
          <a:endParaRPr lang="en-US"/>
        </a:p>
      </dgm:t>
    </dgm:pt>
    <dgm:pt modelId="{DA96BA85-D7CB-4797-B230-35FED0ECDE69}" type="sibTrans" cxnId="{5AF06C9F-919F-4BEC-9324-A3116DFB5808}">
      <dgm:prSet/>
      <dgm:spPr/>
      <dgm:t>
        <a:bodyPr/>
        <a:lstStyle/>
        <a:p>
          <a:endParaRPr lang="en-US"/>
        </a:p>
      </dgm:t>
    </dgm:pt>
    <dgm:pt modelId="{AEECA040-A6D7-4C35-8DCE-11900A29D32F}">
      <dgm:prSet phldrT="[Text]"/>
      <dgm:spPr/>
      <dgm:t>
        <a:bodyPr/>
        <a:lstStyle/>
        <a:p>
          <a:r>
            <a:rPr lang="en-US" dirty="0" smtClean="0"/>
            <a:t>Vermont Public Radio</a:t>
          </a:r>
          <a:endParaRPr lang="en-US" dirty="0"/>
        </a:p>
      </dgm:t>
    </dgm:pt>
    <dgm:pt modelId="{C2EF6BDD-B2C6-4611-91B8-CC7B66F8F98A}" type="parTrans" cxnId="{60F58975-4279-43B6-B148-E48FAF6FC26B}">
      <dgm:prSet/>
      <dgm:spPr/>
      <dgm:t>
        <a:bodyPr/>
        <a:lstStyle/>
        <a:p>
          <a:endParaRPr lang="en-US"/>
        </a:p>
      </dgm:t>
    </dgm:pt>
    <dgm:pt modelId="{113A7DE8-A2A0-4550-B267-467B81D8A76C}" type="sibTrans" cxnId="{60F58975-4279-43B6-B148-E48FAF6FC26B}">
      <dgm:prSet/>
      <dgm:spPr/>
      <dgm:t>
        <a:bodyPr/>
        <a:lstStyle/>
        <a:p>
          <a:endParaRPr lang="en-US"/>
        </a:p>
      </dgm:t>
    </dgm:pt>
    <dgm:pt modelId="{5C388429-18D3-46E9-9C5B-4A2CAFFA587E}" type="pres">
      <dgm:prSet presAssocID="{37C683E4-CD4E-4A99-BDA6-77C7A6842BA4}" presName="Name0" presStyleCnt="0">
        <dgm:presLayoutVars>
          <dgm:dir/>
          <dgm:resizeHandles val="exact"/>
        </dgm:presLayoutVars>
      </dgm:prSet>
      <dgm:spPr/>
      <dgm:t>
        <a:bodyPr/>
        <a:lstStyle/>
        <a:p>
          <a:endParaRPr lang="en-US"/>
        </a:p>
      </dgm:t>
    </dgm:pt>
    <dgm:pt modelId="{3CCE2CFF-6B35-4FF8-B17A-A5E9542549D9}" type="pres">
      <dgm:prSet presAssocID="{D501702B-2FE7-4A47-99E9-6FF6EF549203}" presName="compNode" presStyleCnt="0"/>
      <dgm:spPr/>
    </dgm:pt>
    <dgm:pt modelId="{3AA47B77-6ED1-42AD-AD5A-59E17C9F95FE}" type="pres">
      <dgm:prSet presAssocID="{D501702B-2FE7-4A47-99E9-6FF6EF549203}" presName="pictRect" presStyleLbl="node1" presStyleIdx="0" presStyleCnt="9"/>
      <dgm:spPr>
        <a:blipFill rotWithShape="0">
          <a:blip xmlns:r="http://schemas.openxmlformats.org/officeDocument/2006/relationships" r:embed="rId1"/>
          <a:stretch>
            <a:fillRect/>
          </a:stretch>
        </a:blipFill>
      </dgm:spPr>
      <dgm:t>
        <a:bodyPr/>
        <a:lstStyle/>
        <a:p>
          <a:endParaRPr lang="en-US"/>
        </a:p>
      </dgm:t>
    </dgm:pt>
    <dgm:pt modelId="{93A6C9A8-5F48-4279-8A95-1B2D36FCD3EC}" type="pres">
      <dgm:prSet presAssocID="{D501702B-2FE7-4A47-99E9-6FF6EF549203}" presName="textRect" presStyleLbl="revTx" presStyleIdx="0" presStyleCnt="9">
        <dgm:presLayoutVars>
          <dgm:bulletEnabled val="1"/>
        </dgm:presLayoutVars>
      </dgm:prSet>
      <dgm:spPr/>
      <dgm:t>
        <a:bodyPr/>
        <a:lstStyle/>
        <a:p>
          <a:endParaRPr lang="en-US"/>
        </a:p>
      </dgm:t>
    </dgm:pt>
    <dgm:pt modelId="{2832525D-7A7B-4EB4-99F7-C4C40CB0CE63}" type="pres">
      <dgm:prSet presAssocID="{43DE1651-B4B3-4818-96EC-08569C4AF7C2}" presName="sibTrans" presStyleLbl="sibTrans2D1" presStyleIdx="0" presStyleCnt="0"/>
      <dgm:spPr/>
      <dgm:t>
        <a:bodyPr/>
        <a:lstStyle/>
        <a:p>
          <a:endParaRPr lang="en-US"/>
        </a:p>
      </dgm:t>
    </dgm:pt>
    <dgm:pt modelId="{1D4C1073-5A67-44C9-8686-FF74EFADB9DD}" type="pres">
      <dgm:prSet presAssocID="{974380E6-A141-4481-862B-07B585336248}" presName="compNode" presStyleCnt="0"/>
      <dgm:spPr/>
    </dgm:pt>
    <dgm:pt modelId="{27511986-F383-42C4-835F-D5C9783CC67F}" type="pres">
      <dgm:prSet presAssocID="{974380E6-A141-4481-862B-07B585336248}" presName="pictRect" presStyleLbl="node1" presStyleIdx="1" presStyleCnt="9"/>
      <dgm:spPr>
        <a:blipFill rotWithShape="0">
          <a:blip xmlns:r="http://schemas.openxmlformats.org/officeDocument/2006/relationships" r:embed="rId2"/>
          <a:stretch>
            <a:fillRect/>
          </a:stretch>
        </a:blipFill>
      </dgm:spPr>
    </dgm:pt>
    <dgm:pt modelId="{57589DE4-4F46-46CA-B3C2-472F72D0FE8C}" type="pres">
      <dgm:prSet presAssocID="{974380E6-A141-4481-862B-07B585336248}" presName="textRect" presStyleLbl="revTx" presStyleIdx="1" presStyleCnt="9">
        <dgm:presLayoutVars>
          <dgm:bulletEnabled val="1"/>
        </dgm:presLayoutVars>
      </dgm:prSet>
      <dgm:spPr/>
      <dgm:t>
        <a:bodyPr/>
        <a:lstStyle/>
        <a:p>
          <a:endParaRPr lang="en-US"/>
        </a:p>
      </dgm:t>
    </dgm:pt>
    <dgm:pt modelId="{A2329127-ED87-4232-844E-85335F27725F}" type="pres">
      <dgm:prSet presAssocID="{6D4B51A2-E4A1-491B-98D6-17ADDF07C24A}" presName="sibTrans" presStyleLbl="sibTrans2D1" presStyleIdx="0" presStyleCnt="0"/>
      <dgm:spPr/>
      <dgm:t>
        <a:bodyPr/>
        <a:lstStyle/>
        <a:p>
          <a:endParaRPr lang="en-US"/>
        </a:p>
      </dgm:t>
    </dgm:pt>
    <dgm:pt modelId="{E7B113AC-B350-4EE6-AB7B-77414A2EEA8B}" type="pres">
      <dgm:prSet presAssocID="{37C950DE-EEFA-4307-A43D-0594F66CBA4A}" presName="compNode" presStyleCnt="0"/>
      <dgm:spPr/>
    </dgm:pt>
    <dgm:pt modelId="{696C1309-E7C0-4B16-B888-7E0FF274CBCC}" type="pres">
      <dgm:prSet presAssocID="{37C950DE-EEFA-4307-A43D-0594F66CBA4A}" presName="pictRect" presStyleLbl="node1" presStyleIdx="2" presStyleCnt="9"/>
      <dgm:spPr>
        <a:blipFill rotWithShape="0">
          <a:blip xmlns:r="http://schemas.openxmlformats.org/officeDocument/2006/relationships" r:embed="rId3"/>
          <a:stretch>
            <a:fillRect/>
          </a:stretch>
        </a:blipFill>
      </dgm:spPr>
    </dgm:pt>
    <dgm:pt modelId="{D9BA4DE8-3BD2-4631-A1F0-343E35538D40}" type="pres">
      <dgm:prSet presAssocID="{37C950DE-EEFA-4307-A43D-0594F66CBA4A}" presName="textRect" presStyleLbl="revTx" presStyleIdx="2" presStyleCnt="9">
        <dgm:presLayoutVars>
          <dgm:bulletEnabled val="1"/>
        </dgm:presLayoutVars>
      </dgm:prSet>
      <dgm:spPr/>
      <dgm:t>
        <a:bodyPr/>
        <a:lstStyle/>
        <a:p>
          <a:endParaRPr lang="en-US"/>
        </a:p>
      </dgm:t>
    </dgm:pt>
    <dgm:pt modelId="{45735846-D09F-44C0-B7C3-2EB8461B7C36}" type="pres">
      <dgm:prSet presAssocID="{9F1FB678-F21C-4171-9E7D-CEA423806C1D}" presName="sibTrans" presStyleLbl="sibTrans2D1" presStyleIdx="0" presStyleCnt="0"/>
      <dgm:spPr/>
      <dgm:t>
        <a:bodyPr/>
        <a:lstStyle/>
        <a:p>
          <a:endParaRPr lang="en-US"/>
        </a:p>
      </dgm:t>
    </dgm:pt>
    <dgm:pt modelId="{0E39B98E-E47B-45C5-873B-49B023756E21}" type="pres">
      <dgm:prSet presAssocID="{C126E188-CEAB-4888-BD8A-DFEC2E439827}" presName="compNode" presStyleCnt="0"/>
      <dgm:spPr/>
    </dgm:pt>
    <dgm:pt modelId="{5A3D9A78-EB52-4DFA-AFD8-94BF370CE890}" type="pres">
      <dgm:prSet presAssocID="{C126E188-CEAB-4888-BD8A-DFEC2E439827}" presName="pictRect" presStyleLbl="node1" presStyleIdx="3" presStyleCnt="9"/>
      <dgm:spPr>
        <a:blipFill rotWithShape="0">
          <a:blip xmlns:r="http://schemas.openxmlformats.org/officeDocument/2006/relationships" r:embed="rId4"/>
          <a:stretch>
            <a:fillRect/>
          </a:stretch>
        </a:blipFill>
      </dgm:spPr>
    </dgm:pt>
    <dgm:pt modelId="{663C79BF-C979-4576-B39C-65237B0FA80B}" type="pres">
      <dgm:prSet presAssocID="{C126E188-CEAB-4888-BD8A-DFEC2E439827}" presName="textRect" presStyleLbl="revTx" presStyleIdx="3" presStyleCnt="9">
        <dgm:presLayoutVars>
          <dgm:bulletEnabled val="1"/>
        </dgm:presLayoutVars>
      </dgm:prSet>
      <dgm:spPr/>
      <dgm:t>
        <a:bodyPr/>
        <a:lstStyle/>
        <a:p>
          <a:endParaRPr lang="en-US"/>
        </a:p>
      </dgm:t>
    </dgm:pt>
    <dgm:pt modelId="{E1ECBD1C-1CB1-487F-B96D-16EF3B51E2BC}" type="pres">
      <dgm:prSet presAssocID="{4A703E75-6CB2-4F09-8B22-AE3A8FC3EBB4}" presName="sibTrans" presStyleLbl="sibTrans2D1" presStyleIdx="0" presStyleCnt="0"/>
      <dgm:spPr/>
      <dgm:t>
        <a:bodyPr/>
        <a:lstStyle/>
        <a:p>
          <a:endParaRPr lang="en-US"/>
        </a:p>
      </dgm:t>
    </dgm:pt>
    <dgm:pt modelId="{CD924166-17E2-4692-85EC-E0A103240819}" type="pres">
      <dgm:prSet presAssocID="{03CC3DF2-912E-48B3-B95E-52986718220A}" presName="compNode" presStyleCnt="0"/>
      <dgm:spPr/>
    </dgm:pt>
    <dgm:pt modelId="{1E9DC388-868B-437A-BC40-D7A12F244689}" type="pres">
      <dgm:prSet presAssocID="{03CC3DF2-912E-48B3-B95E-52986718220A}" presName="pictRect" presStyleLbl="node1" presStyleIdx="4" presStyleCnt="9"/>
      <dgm:spPr>
        <a:blipFill rotWithShape="0">
          <a:blip xmlns:r="http://schemas.openxmlformats.org/officeDocument/2006/relationships" r:embed="rId5"/>
          <a:stretch>
            <a:fillRect/>
          </a:stretch>
        </a:blipFill>
      </dgm:spPr>
    </dgm:pt>
    <dgm:pt modelId="{F38CCCFD-249D-4FF5-99DF-693A1D7BE443}" type="pres">
      <dgm:prSet presAssocID="{03CC3DF2-912E-48B3-B95E-52986718220A}" presName="textRect" presStyleLbl="revTx" presStyleIdx="4" presStyleCnt="9">
        <dgm:presLayoutVars>
          <dgm:bulletEnabled val="1"/>
        </dgm:presLayoutVars>
      </dgm:prSet>
      <dgm:spPr/>
      <dgm:t>
        <a:bodyPr/>
        <a:lstStyle/>
        <a:p>
          <a:endParaRPr lang="en-US"/>
        </a:p>
      </dgm:t>
    </dgm:pt>
    <dgm:pt modelId="{03C7B12A-2BC3-475A-BFE2-69DA0D90F743}" type="pres">
      <dgm:prSet presAssocID="{71B6803C-93BB-4313-B83D-5992EE2203BE}" presName="sibTrans" presStyleLbl="sibTrans2D1" presStyleIdx="0" presStyleCnt="0"/>
      <dgm:spPr/>
      <dgm:t>
        <a:bodyPr/>
        <a:lstStyle/>
        <a:p>
          <a:endParaRPr lang="en-US"/>
        </a:p>
      </dgm:t>
    </dgm:pt>
    <dgm:pt modelId="{8F37A686-9244-46EC-B54A-6C0498FD1B7C}" type="pres">
      <dgm:prSet presAssocID="{1324395F-91C8-4624-8214-E21D2E1F19AD}" presName="compNode" presStyleCnt="0"/>
      <dgm:spPr/>
    </dgm:pt>
    <dgm:pt modelId="{3A1B0B2D-CD5B-4C05-B08C-2A5101F849C1}" type="pres">
      <dgm:prSet presAssocID="{1324395F-91C8-4624-8214-E21D2E1F19AD}" presName="pictRect" presStyleLbl="node1" presStyleIdx="5" presStyleCnt="9"/>
      <dgm:spPr>
        <a:blipFill rotWithShape="0">
          <a:blip xmlns:r="http://schemas.openxmlformats.org/officeDocument/2006/relationships" r:embed="rId6"/>
          <a:stretch>
            <a:fillRect/>
          </a:stretch>
        </a:blipFill>
      </dgm:spPr>
    </dgm:pt>
    <dgm:pt modelId="{BEBE8716-09BC-4815-A36A-2DA68E290539}" type="pres">
      <dgm:prSet presAssocID="{1324395F-91C8-4624-8214-E21D2E1F19AD}" presName="textRect" presStyleLbl="revTx" presStyleIdx="5" presStyleCnt="9">
        <dgm:presLayoutVars>
          <dgm:bulletEnabled val="1"/>
        </dgm:presLayoutVars>
      </dgm:prSet>
      <dgm:spPr/>
      <dgm:t>
        <a:bodyPr/>
        <a:lstStyle/>
        <a:p>
          <a:endParaRPr lang="en-US"/>
        </a:p>
      </dgm:t>
    </dgm:pt>
    <dgm:pt modelId="{660E5BE2-A92B-4759-B8D9-9012B91F3605}" type="pres">
      <dgm:prSet presAssocID="{E8CD37E9-A055-484F-9486-1A3089D1841A}" presName="sibTrans" presStyleLbl="sibTrans2D1" presStyleIdx="0" presStyleCnt="0"/>
      <dgm:spPr/>
      <dgm:t>
        <a:bodyPr/>
        <a:lstStyle/>
        <a:p>
          <a:endParaRPr lang="en-US"/>
        </a:p>
      </dgm:t>
    </dgm:pt>
    <dgm:pt modelId="{223A598A-AFE5-4C39-99F6-3A510E18EB0F}" type="pres">
      <dgm:prSet presAssocID="{ACA77B93-4552-4C4D-97B2-F809704C6065}" presName="compNode" presStyleCnt="0"/>
      <dgm:spPr/>
    </dgm:pt>
    <dgm:pt modelId="{640EA632-5192-41FB-811C-48E487BB24D9}" type="pres">
      <dgm:prSet presAssocID="{ACA77B93-4552-4C4D-97B2-F809704C6065}" presName="pictRect" presStyleLbl="node1" presStyleIdx="6" presStyleCnt="9"/>
      <dgm:spPr>
        <a:blipFill rotWithShape="0">
          <a:blip xmlns:r="http://schemas.openxmlformats.org/officeDocument/2006/relationships" r:embed="rId7"/>
          <a:stretch>
            <a:fillRect/>
          </a:stretch>
        </a:blipFill>
      </dgm:spPr>
    </dgm:pt>
    <dgm:pt modelId="{71DB8B88-BC76-4AF0-B25F-5845A219F84C}" type="pres">
      <dgm:prSet presAssocID="{ACA77B93-4552-4C4D-97B2-F809704C6065}" presName="textRect" presStyleLbl="revTx" presStyleIdx="6" presStyleCnt="9">
        <dgm:presLayoutVars>
          <dgm:bulletEnabled val="1"/>
        </dgm:presLayoutVars>
      </dgm:prSet>
      <dgm:spPr/>
      <dgm:t>
        <a:bodyPr/>
        <a:lstStyle/>
        <a:p>
          <a:endParaRPr lang="en-US"/>
        </a:p>
      </dgm:t>
    </dgm:pt>
    <dgm:pt modelId="{5441D631-D9ED-44DB-844B-BE6DE69E12A6}" type="pres">
      <dgm:prSet presAssocID="{1C33B8A8-734B-42E5-BA9A-22F0DA174BD7}" presName="sibTrans" presStyleLbl="sibTrans2D1" presStyleIdx="0" presStyleCnt="0"/>
      <dgm:spPr/>
      <dgm:t>
        <a:bodyPr/>
        <a:lstStyle/>
        <a:p>
          <a:endParaRPr lang="en-US"/>
        </a:p>
      </dgm:t>
    </dgm:pt>
    <dgm:pt modelId="{35609A91-6FF4-4598-9814-486C6E241607}" type="pres">
      <dgm:prSet presAssocID="{F872B1D9-F21F-4D70-A41C-8403989C338C}" presName="compNode" presStyleCnt="0"/>
      <dgm:spPr/>
    </dgm:pt>
    <dgm:pt modelId="{61EA8798-E03D-41E6-98D1-7DE34FF6A072}" type="pres">
      <dgm:prSet presAssocID="{F872B1D9-F21F-4D70-A41C-8403989C338C}" presName="pictRect" presStyleLbl="node1" presStyleIdx="7" presStyleCnt="9"/>
      <dgm:spPr>
        <a:blipFill rotWithShape="0">
          <a:blip xmlns:r="http://schemas.openxmlformats.org/officeDocument/2006/relationships" r:embed="rId8"/>
          <a:stretch>
            <a:fillRect/>
          </a:stretch>
        </a:blipFill>
      </dgm:spPr>
    </dgm:pt>
    <dgm:pt modelId="{36B093C4-5F1D-4F83-A822-D98DFB8BFF2E}" type="pres">
      <dgm:prSet presAssocID="{F872B1D9-F21F-4D70-A41C-8403989C338C}" presName="textRect" presStyleLbl="revTx" presStyleIdx="7" presStyleCnt="9">
        <dgm:presLayoutVars>
          <dgm:bulletEnabled val="1"/>
        </dgm:presLayoutVars>
      </dgm:prSet>
      <dgm:spPr/>
      <dgm:t>
        <a:bodyPr/>
        <a:lstStyle/>
        <a:p>
          <a:endParaRPr lang="en-US"/>
        </a:p>
      </dgm:t>
    </dgm:pt>
    <dgm:pt modelId="{197ABC09-09C1-40CB-A476-735E5B94B8A3}" type="pres">
      <dgm:prSet presAssocID="{DA96BA85-D7CB-4797-B230-35FED0ECDE69}" presName="sibTrans" presStyleLbl="sibTrans2D1" presStyleIdx="0" presStyleCnt="0"/>
      <dgm:spPr/>
      <dgm:t>
        <a:bodyPr/>
        <a:lstStyle/>
        <a:p>
          <a:endParaRPr lang="en-US"/>
        </a:p>
      </dgm:t>
    </dgm:pt>
    <dgm:pt modelId="{38A95440-CD55-49E5-A9DF-AEC2B36C8A42}" type="pres">
      <dgm:prSet presAssocID="{AEECA040-A6D7-4C35-8DCE-11900A29D32F}" presName="compNode" presStyleCnt="0"/>
      <dgm:spPr/>
    </dgm:pt>
    <dgm:pt modelId="{4ADDC6F3-2F88-4F8C-A13F-A220FB9C77E8}" type="pres">
      <dgm:prSet presAssocID="{AEECA040-A6D7-4C35-8DCE-11900A29D32F}" presName="pictRect" presStyleLbl="node1" presStyleIdx="8" presStyleCnt="9"/>
      <dgm:spPr>
        <a:blipFill rotWithShape="0">
          <a:blip xmlns:r="http://schemas.openxmlformats.org/officeDocument/2006/relationships" r:embed="rId9"/>
          <a:stretch>
            <a:fillRect/>
          </a:stretch>
        </a:blipFill>
      </dgm:spPr>
    </dgm:pt>
    <dgm:pt modelId="{7E6B6D0B-A438-474B-BD77-8C58E88467D3}" type="pres">
      <dgm:prSet presAssocID="{AEECA040-A6D7-4C35-8DCE-11900A29D32F}" presName="textRect" presStyleLbl="revTx" presStyleIdx="8" presStyleCnt="9">
        <dgm:presLayoutVars>
          <dgm:bulletEnabled val="1"/>
        </dgm:presLayoutVars>
      </dgm:prSet>
      <dgm:spPr/>
      <dgm:t>
        <a:bodyPr/>
        <a:lstStyle/>
        <a:p>
          <a:endParaRPr lang="en-US"/>
        </a:p>
      </dgm:t>
    </dgm:pt>
  </dgm:ptLst>
  <dgm:cxnLst>
    <dgm:cxn modelId="{2D990B0E-FA47-4402-BCF0-E9D39102E728}" type="presOf" srcId="{ACA77B93-4552-4C4D-97B2-F809704C6065}" destId="{71DB8B88-BC76-4AF0-B25F-5845A219F84C}" srcOrd="0" destOrd="0" presId="urn:microsoft.com/office/officeart/2005/8/layout/pList1"/>
    <dgm:cxn modelId="{89579548-7EDA-4D1D-A168-9C63F92862B2}" srcId="{37C683E4-CD4E-4A99-BDA6-77C7A6842BA4}" destId="{03CC3DF2-912E-48B3-B95E-52986718220A}" srcOrd="4" destOrd="0" parTransId="{79F534D1-612B-4811-8AA5-12B7D1B252BA}" sibTransId="{71B6803C-93BB-4313-B83D-5992EE2203BE}"/>
    <dgm:cxn modelId="{0BE5B77E-E748-46A2-B97F-E9963B92C9E7}" srcId="{37C683E4-CD4E-4A99-BDA6-77C7A6842BA4}" destId="{974380E6-A141-4481-862B-07B585336248}" srcOrd="1" destOrd="0" parTransId="{EA1165BC-4781-45A9-8AB6-A6754C8EB15B}" sibTransId="{6D4B51A2-E4A1-491B-98D6-17ADDF07C24A}"/>
    <dgm:cxn modelId="{D219B4DC-D181-4119-A833-A86B1453F10E}" type="presOf" srcId="{C126E188-CEAB-4888-BD8A-DFEC2E439827}" destId="{663C79BF-C979-4576-B39C-65237B0FA80B}" srcOrd="0" destOrd="0" presId="urn:microsoft.com/office/officeart/2005/8/layout/pList1"/>
    <dgm:cxn modelId="{F6E4EB69-78D7-4452-9525-A1A2925B1066}" type="presOf" srcId="{71B6803C-93BB-4313-B83D-5992EE2203BE}" destId="{03C7B12A-2BC3-475A-BFE2-69DA0D90F743}" srcOrd="0" destOrd="0" presId="urn:microsoft.com/office/officeart/2005/8/layout/pList1"/>
    <dgm:cxn modelId="{5DAA5F4B-5709-43F8-AB5E-F8D26685C7A8}" srcId="{37C683E4-CD4E-4A99-BDA6-77C7A6842BA4}" destId="{1324395F-91C8-4624-8214-E21D2E1F19AD}" srcOrd="5" destOrd="0" parTransId="{DFF37F3B-930E-409F-89F5-EC6F1F329824}" sibTransId="{E8CD37E9-A055-484F-9486-1A3089D1841A}"/>
    <dgm:cxn modelId="{76507C84-324A-4EC9-9C4D-D6FE4A27CA6C}" type="presOf" srcId="{E8CD37E9-A055-484F-9486-1A3089D1841A}" destId="{660E5BE2-A92B-4759-B8D9-9012B91F3605}" srcOrd="0" destOrd="0" presId="urn:microsoft.com/office/officeart/2005/8/layout/pList1"/>
    <dgm:cxn modelId="{5EB35E13-FEED-4623-994A-B10E167167DC}" type="presOf" srcId="{1C33B8A8-734B-42E5-BA9A-22F0DA174BD7}" destId="{5441D631-D9ED-44DB-844B-BE6DE69E12A6}" srcOrd="0" destOrd="0" presId="urn:microsoft.com/office/officeart/2005/8/layout/pList1"/>
    <dgm:cxn modelId="{907E1B2D-F44A-4441-A724-EA8D831A2089}" type="presOf" srcId="{37C683E4-CD4E-4A99-BDA6-77C7A6842BA4}" destId="{5C388429-18D3-46E9-9C5B-4A2CAFFA587E}" srcOrd="0" destOrd="0" presId="urn:microsoft.com/office/officeart/2005/8/layout/pList1"/>
    <dgm:cxn modelId="{AE1F2221-43E4-4FCA-9788-791DF031AFB5}" type="presOf" srcId="{DA96BA85-D7CB-4797-B230-35FED0ECDE69}" destId="{197ABC09-09C1-40CB-A476-735E5B94B8A3}" srcOrd="0" destOrd="0" presId="urn:microsoft.com/office/officeart/2005/8/layout/pList1"/>
    <dgm:cxn modelId="{D52B13B0-8AB0-4493-8D65-346D5E4F2F48}" type="presOf" srcId="{D501702B-2FE7-4A47-99E9-6FF6EF549203}" destId="{93A6C9A8-5F48-4279-8A95-1B2D36FCD3EC}" srcOrd="0" destOrd="0" presId="urn:microsoft.com/office/officeart/2005/8/layout/pList1"/>
    <dgm:cxn modelId="{1A7102B6-5C90-4409-8409-91B8BC788A27}" type="presOf" srcId="{4A703E75-6CB2-4F09-8B22-AE3A8FC3EBB4}" destId="{E1ECBD1C-1CB1-487F-B96D-16EF3B51E2BC}" srcOrd="0" destOrd="0" presId="urn:microsoft.com/office/officeart/2005/8/layout/pList1"/>
    <dgm:cxn modelId="{51AFE784-2875-46A9-8757-FE39DFE21886}" srcId="{37C683E4-CD4E-4A99-BDA6-77C7A6842BA4}" destId="{ACA77B93-4552-4C4D-97B2-F809704C6065}" srcOrd="6" destOrd="0" parTransId="{B7703E23-1D6F-4665-B19C-FA17DF38DCD5}" sibTransId="{1C33B8A8-734B-42E5-BA9A-22F0DA174BD7}"/>
    <dgm:cxn modelId="{BF9F1941-C12A-4CDF-A61A-8ECDC1888E60}" srcId="{37C683E4-CD4E-4A99-BDA6-77C7A6842BA4}" destId="{D501702B-2FE7-4A47-99E9-6FF6EF549203}" srcOrd="0" destOrd="0" parTransId="{C6EBFA5E-4619-4BD3-B69B-A7ADB363F8B0}" sibTransId="{43DE1651-B4B3-4818-96EC-08569C4AF7C2}"/>
    <dgm:cxn modelId="{131857BD-F69E-4AE0-9180-9B9F8F0A1AC0}" type="presOf" srcId="{F872B1D9-F21F-4D70-A41C-8403989C338C}" destId="{36B093C4-5F1D-4F83-A822-D98DFB8BFF2E}" srcOrd="0" destOrd="0" presId="urn:microsoft.com/office/officeart/2005/8/layout/pList1"/>
    <dgm:cxn modelId="{CD05A573-6B8B-4366-A954-909DF8A12CDF}" type="presOf" srcId="{43DE1651-B4B3-4818-96EC-08569C4AF7C2}" destId="{2832525D-7A7B-4EB4-99F7-C4C40CB0CE63}" srcOrd="0" destOrd="0" presId="urn:microsoft.com/office/officeart/2005/8/layout/pList1"/>
    <dgm:cxn modelId="{97479788-C238-4310-B3A9-1EAD75E51C31}" srcId="{37C683E4-CD4E-4A99-BDA6-77C7A6842BA4}" destId="{C126E188-CEAB-4888-BD8A-DFEC2E439827}" srcOrd="3" destOrd="0" parTransId="{D05318E3-47BC-4741-8990-C164ACDAF51F}" sibTransId="{4A703E75-6CB2-4F09-8B22-AE3A8FC3EBB4}"/>
    <dgm:cxn modelId="{5AF06C9F-919F-4BEC-9324-A3116DFB5808}" srcId="{37C683E4-CD4E-4A99-BDA6-77C7A6842BA4}" destId="{F872B1D9-F21F-4D70-A41C-8403989C338C}" srcOrd="7" destOrd="0" parTransId="{5DEDB3BD-91AE-4455-A163-ECDA88C841A5}" sibTransId="{DA96BA85-D7CB-4797-B230-35FED0ECDE69}"/>
    <dgm:cxn modelId="{69844C48-89B2-4026-9522-3BA86C51E296}" type="presOf" srcId="{03CC3DF2-912E-48B3-B95E-52986718220A}" destId="{F38CCCFD-249D-4FF5-99DF-693A1D7BE443}" srcOrd="0" destOrd="0" presId="urn:microsoft.com/office/officeart/2005/8/layout/pList1"/>
    <dgm:cxn modelId="{D928FDD1-277B-4465-AD47-37F201792246}" type="presOf" srcId="{9F1FB678-F21C-4171-9E7D-CEA423806C1D}" destId="{45735846-D09F-44C0-B7C3-2EB8461B7C36}" srcOrd="0" destOrd="0" presId="urn:microsoft.com/office/officeart/2005/8/layout/pList1"/>
    <dgm:cxn modelId="{C4EFF48A-D81A-4994-92B7-A7A27C74F111}" type="presOf" srcId="{AEECA040-A6D7-4C35-8DCE-11900A29D32F}" destId="{7E6B6D0B-A438-474B-BD77-8C58E88467D3}" srcOrd="0" destOrd="0" presId="urn:microsoft.com/office/officeart/2005/8/layout/pList1"/>
    <dgm:cxn modelId="{444E6F3D-079B-4F1B-B88F-D91F8FB16A85}" type="presOf" srcId="{37C950DE-EEFA-4307-A43D-0594F66CBA4A}" destId="{D9BA4DE8-3BD2-4631-A1F0-343E35538D40}" srcOrd="0" destOrd="0" presId="urn:microsoft.com/office/officeart/2005/8/layout/pList1"/>
    <dgm:cxn modelId="{8C1B9C8D-C4DF-45C1-85A1-FCC947CADED1}" type="presOf" srcId="{6D4B51A2-E4A1-491B-98D6-17ADDF07C24A}" destId="{A2329127-ED87-4232-844E-85335F27725F}" srcOrd="0" destOrd="0" presId="urn:microsoft.com/office/officeart/2005/8/layout/pList1"/>
    <dgm:cxn modelId="{45FB70FD-6B22-4035-BB51-BBBE202CB714}" type="presOf" srcId="{974380E6-A141-4481-862B-07B585336248}" destId="{57589DE4-4F46-46CA-B3C2-472F72D0FE8C}" srcOrd="0" destOrd="0" presId="urn:microsoft.com/office/officeart/2005/8/layout/pList1"/>
    <dgm:cxn modelId="{E19C9C24-8177-4C11-82FD-437FF25300CF}" srcId="{37C683E4-CD4E-4A99-BDA6-77C7A6842BA4}" destId="{37C950DE-EEFA-4307-A43D-0594F66CBA4A}" srcOrd="2" destOrd="0" parTransId="{4D852937-6962-4B9C-B416-5A019FE8AEB4}" sibTransId="{9F1FB678-F21C-4171-9E7D-CEA423806C1D}"/>
    <dgm:cxn modelId="{2F405C38-F591-4C31-873F-BA2773BFE012}" type="presOf" srcId="{1324395F-91C8-4624-8214-E21D2E1F19AD}" destId="{BEBE8716-09BC-4815-A36A-2DA68E290539}" srcOrd="0" destOrd="0" presId="urn:microsoft.com/office/officeart/2005/8/layout/pList1"/>
    <dgm:cxn modelId="{60F58975-4279-43B6-B148-E48FAF6FC26B}" srcId="{37C683E4-CD4E-4A99-BDA6-77C7A6842BA4}" destId="{AEECA040-A6D7-4C35-8DCE-11900A29D32F}" srcOrd="8" destOrd="0" parTransId="{C2EF6BDD-B2C6-4611-91B8-CC7B66F8F98A}" sibTransId="{113A7DE8-A2A0-4550-B267-467B81D8A76C}"/>
    <dgm:cxn modelId="{49E530BA-B4E2-47A6-AD14-AA65C93568AF}" type="presParOf" srcId="{5C388429-18D3-46E9-9C5B-4A2CAFFA587E}" destId="{3CCE2CFF-6B35-4FF8-B17A-A5E9542549D9}" srcOrd="0" destOrd="0" presId="urn:microsoft.com/office/officeart/2005/8/layout/pList1"/>
    <dgm:cxn modelId="{7BF25CA0-DA21-4E34-AC40-1C2B0F2329F6}" type="presParOf" srcId="{3CCE2CFF-6B35-4FF8-B17A-A5E9542549D9}" destId="{3AA47B77-6ED1-42AD-AD5A-59E17C9F95FE}" srcOrd="0" destOrd="0" presId="urn:microsoft.com/office/officeart/2005/8/layout/pList1"/>
    <dgm:cxn modelId="{4DC2EC02-9B0D-47B4-A0E8-915AE052A9B4}" type="presParOf" srcId="{3CCE2CFF-6B35-4FF8-B17A-A5E9542549D9}" destId="{93A6C9A8-5F48-4279-8A95-1B2D36FCD3EC}" srcOrd="1" destOrd="0" presId="urn:microsoft.com/office/officeart/2005/8/layout/pList1"/>
    <dgm:cxn modelId="{DBC534BC-F27F-4D8D-98D7-706C840EA221}" type="presParOf" srcId="{5C388429-18D3-46E9-9C5B-4A2CAFFA587E}" destId="{2832525D-7A7B-4EB4-99F7-C4C40CB0CE63}" srcOrd="1" destOrd="0" presId="urn:microsoft.com/office/officeart/2005/8/layout/pList1"/>
    <dgm:cxn modelId="{9CDAECB3-0914-432C-BDD1-1C3979FC0F03}" type="presParOf" srcId="{5C388429-18D3-46E9-9C5B-4A2CAFFA587E}" destId="{1D4C1073-5A67-44C9-8686-FF74EFADB9DD}" srcOrd="2" destOrd="0" presId="urn:microsoft.com/office/officeart/2005/8/layout/pList1"/>
    <dgm:cxn modelId="{3443909D-C854-4E50-8516-7EA160E00C7A}" type="presParOf" srcId="{1D4C1073-5A67-44C9-8686-FF74EFADB9DD}" destId="{27511986-F383-42C4-835F-D5C9783CC67F}" srcOrd="0" destOrd="0" presId="urn:microsoft.com/office/officeart/2005/8/layout/pList1"/>
    <dgm:cxn modelId="{B7005BA5-177D-417D-8026-4058F60F8D2A}" type="presParOf" srcId="{1D4C1073-5A67-44C9-8686-FF74EFADB9DD}" destId="{57589DE4-4F46-46CA-B3C2-472F72D0FE8C}" srcOrd="1" destOrd="0" presId="urn:microsoft.com/office/officeart/2005/8/layout/pList1"/>
    <dgm:cxn modelId="{C6D37B1D-2137-4996-9A45-E372F367AB83}" type="presParOf" srcId="{5C388429-18D3-46E9-9C5B-4A2CAFFA587E}" destId="{A2329127-ED87-4232-844E-85335F27725F}" srcOrd="3" destOrd="0" presId="urn:microsoft.com/office/officeart/2005/8/layout/pList1"/>
    <dgm:cxn modelId="{101FC841-F0F4-46BA-B970-DAB978411CB8}" type="presParOf" srcId="{5C388429-18D3-46E9-9C5B-4A2CAFFA587E}" destId="{E7B113AC-B350-4EE6-AB7B-77414A2EEA8B}" srcOrd="4" destOrd="0" presId="urn:microsoft.com/office/officeart/2005/8/layout/pList1"/>
    <dgm:cxn modelId="{E16FFDB5-D4D3-4CB8-901F-42D8AAAACFE5}" type="presParOf" srcId="{E7B113AC-B350-4EE6-AB7B-77414A2EEA8B}" destId="{696C1309-E7C0-4B16-B888-7E0FF274CBCC}" srcOrd="0" destOrd="0" presId="urn:microsoft.com/office/officeart/2005/8/layout/pList1"/>
    <dgm:cxn modelId="{05046C63-DB0C-4CF2-B416-6822E5AD0423}" type="presParOf" srcId="{E7B113AC-B350-4EE6-AB7B-77414A2EEA8B}" destId="{D9BA4DE8-3BD2-4631-A1F0-343E35538D40}" srcOrd="1" destOrd="0" presId="urn:microsoft.com/office/officeart/2005/8/layout/pList1"/>
    <dgm:cxn modelId="{3FD97637-4877-4839-92D3-C95281FAEA9E}" type="presParOf" srcId="{5C388429-18D3-46E9-9C5B-4A2CAFFA587E}" destId="{45735846-D09F-44C0-B7C3-2EB8461B7C36}" srcOrd="5" destOrd="0" presId="urn:microsoft.com/office/officeart/2005/8/layout/pList1"/>
    <dgm:cxn modelId="{42E5A277-08F7-4788-9ED1-BCA8A93B7694}" type="presParOf" srcId="{5C388429-18D3-46E9-9C5B-4A2CAFFA587E}" destId="{0E39B98E-E47B-45C5-873B-49B023756E21}" srcOrd="6" destOrd="0" presId="urn:microsoft.com/office/officeart/2005/8/layout/pList1"/>
    <dgm:cxn modelId="{F6081C81-ABE0-449C-B153-326F8681DBF5}" type="presParOf" srcId="{0E39B98E-E47B-45C5-873B-49B023756E21}" destId="{5A3D9A78-EB52-4DFA-AFD8-94BF370CE890}" srcOrd="0" destOrd="0" presId="urn:microsoft.com/office/officeart/2005/8/layout/pList1"/>
    <dgm:cxn modelId="{64B4138C-1DE6-4730-8673-5BBC9517BDE7}" type="presParOf" srcId="{0E39B98E-E47B-45C5-873B-49B023756E21}" destId="{663C79BF-C979-4576-B39C-65237B0FA80B}" srcOrd="1" destOrd="0" presId="urn:microsoft.com/office/officeart/2005/8/layout/pList1"/>
    <dgm:cxn modelId="{89EBCA4B-197C-4FFD-B8ED-A3245CB7A3B6}" type="presParOf" srcId="{5C388429-18D3-46E9-9C5B-4A2CAFFA587E}" destId="{E1ECBD1C-1CB1-487F-B96D-16EF3B51E2BC}" srcOrd="7" destOrd="0" presId="urn:microsoft.com/office/officeart/2005/8/layout/pList1"/>
    <dgm:cxn modelId="{6778D197-79A5-49D4-AECB-DCA3347F5B5C}" type="presParOf" srcId="{5C388429-18D3-46E9-9C5B-4A2CAFFA587E}" destId="{CD924166-17E2-4692-85EC-E0A103240819}" srcOrd="8" destOrd="0" presId="urn:microsoft.com/office/officeart/2005/8/layout/pList1"/>
    <dgm:cxn modelId="{32F0D064-F741-45BB-906B-93051663428E}" type="presParOf" srcId="{CD924166-17E2-4692-85EC-E0A103240819}" destId="{1E9DC388-868B-437A-BC40-D7A12F244689}" srcOrd="0" destOrd="0" presId="urn:microsoft.com/office/officeart/2005/8/layout/pList1"/>
    <dgm:cxn modelId="{FF9FB6B3-A276-4505-B752-906EA0F16EB1}" type="presParOf" srcId="{CD924166-17E2-4692-85EC-E0A103240819}" destId="{F38CCCFD-249D-4FF5-99DF-693A1D7BE443}" srcOrd="1" destOrd="0" presId="urn:microsoft.com/office/officeart/2005/8/layout/pList1"/>
    <dgm:cxn modelId="{8F7F5EB1-A040-4876-8FAA-0CAA7F0D426A}" type="presParOf" srcId="{5C388429-18D3-46E9-9C5B-4A2CAFFA587E}" destId="{03C7B12A-2BC3-475A-BFE2-69DA0D90F743}" srcOrd="9" destOrd="0" presId="urn:microsoft.com/office/officeart/2005/8/layout/pList1"/>
    <dgm:cxn modelId="{D5AF27D0-F9C1-43F2-9791-DC5B3C3A5944}" type="presParOf" srcId="{5C388429-18D3-46E9-9C5B-4A2CAFFA587E}" destId="{8F37A686-9244-46EC-B54A-6C0498FD1B7C}" srcOrd="10" destOrd="0" presId="urn:microsoft.com/office/officeart/2005/8/layout/pList1"/>
    <dgm:cxn modelId="{3A2EB02C-1F48-4CA3-B196-24BD2951C8F7}" type="presParOf" srcId="{8F37A686-9244-46EC-B54A-6C0498FD1B7C}" destId="{3A1B0B2D-CD5B-4C05-B08C-2A5101F849C1}" srcOrd="0" destOrd="0" presId="urn:microsoft.com/office/officeart/2005/8/layout/pList1"/>
    <dgm:cxn modelId="{40FA74DD-5F14-44F0-9C00-53B941280687}" type="presParOf" srcId="{8F37A686-9244-46EC-B54A-6C0498FD1B7C}" destId="{BEBE8716-09BC-4815-A36A-2DA68E290539}" srcOrd="1" destOrd="0" presId="urn:microsoft.com/office/officeart/2005/8/layout/pList1"/>
    <dgm:cxn modelId="{5A895B45-FE14-47F3-A224-EF689845D882}" type="presParOf" srcId="{5C388429-18D3-46E9-9C5B-4A2CAFFA587E}" destId="{660E5BE2-A92B-4759-B8D9-9012B91F3605}" srcOrd="11" destOrd="0" presId="urn:microsoft.com/office/officeart/2005/8/layout/pList1"/>
    <dgm:cxn modelId="{88BCEA59-7B85-4855-93F3-12187E49E5A6}" type="presParOf" srcId="{5C388429-18D3-46E9-9C5B-4A2CAFFA587E}" destId="{223A598A-AFE5-4C39-99F6-3A510E18EB0F}" srcOrd="12" destOrd="0" presId="urn:microsoft.com/office/officeart/2005/8/layout/pList1"/>
    <dgm:cxn modelId="{E979D118-655B-45A5-9C19-3BCDC0F6C142}" type="presParOf" srcId="{223A598A-AFE5-4C39-99F6-3A510E18EB0F}" destId="{640EA632-5192-41FB-811C-48E487BB24D9}" srcOrd="0" destOrd="0" presId="urn:microsoft.com/office/officeart/2005/8/layout/pList1"/>
    <dgm:cxn modelId="{AC372CB2-BE4A-4BFC-B94E-74E8DDC0259F}" type="presParOf" srcId="{223A598A-AFE5-4C39-99F6-3A510E18EB0F}" destId="{71DB8B88-BC76-4AF0-B25F-5845A219F84C}" srcOrd="1" destOrd="0" presId="urn:microsoft.com/office/officeart/2005/8/layout/pList1"/>
    <dgm:cxn modelId="{E7B8BA9B-F1DE-4EBD-9A18-249976C679B7}" type="presParOf" srcId="{5C388429-18D3-46E9-9C5B-4A2CAFFA587E}" destId="{5441D631-D9ED-44DB-844B-BE6DE69E12A6}" srcOrd="13" destOrd="0" presId="urn:microsoft.com/office/officeart/2005/8/layout/pList1"/>
    <dgm:cxn modelId="{4B78D86F-2A65-4D5C-98B4-51BA30ED04EA}" type="presParOf" srcId="{5C388429-18D3-46E9-9C5B-4A2CAFFA587E}" destId="{35609A91-6FF4-4598-9814-486C6E241607}" srcOrd="14" destOrd="0" presId="urn:microsoft.com/office/officeart/2005/8/layout/pList1"/>
    <dgm:cxn modelId="{2125CC4F-30CC-4379-AF4F-52C54F4C0800}" type="presParOf" srcId="{35609A91-6FF4-4598-9814-486C6E241607}" destId="{61EA8798-E03D-41E6-98D1-7DE34FF6A072}" srcOrd="0" destOrd="0" presId="urn:microsoft.com/office/officeart/2005/8/layout/pList1"/>
    <dgm:cxn modelId="{0AA3DBD3-E7A8-4A14-A6EF-40B3684BBF95}" type="presParOf" srcId="{35609A91-6FF4-4598-9814-486C6E241607}" destId="{36B093C4-5F1D-4F83-A822-D98DFB8BFF2E}" srcOrd="1" destOrd="0" presId="urn:microsoft.com/office/officeart/2005/8/layout/pList1"/>
    <dgm:cxn modelId="{F1E433E9-F3C0-4813-A0BB-EC3BA81ABBC5}" type="presParOf" srcId="{5C388429-18D3-46E9-9C5B-4A2CAFFA587E}" destId="{197ABC09-09C1-40CB-A476-735E5B94B8A3}" srcOrd="15" destOrd="0" presId="urn:microsoft.com/office/officeart/2005/8/layout/pList1"/>
    <dgm:cxn modelId="{0D37521A-BA54-441F-821E-BE6DD50FEFB9}" type="presParOf" srcId="{5C388429-18D3-46E9-9C5B-4A2CAFFA587E}" destId="{38A95440-CD55-49E5-A9DF-AEC2B36C8A42}" srcOrd="16" destOrd="0" presId="urn:microsoft.com/office/officeart/2005/8/layout/pList1"/>
    <dgm:cxn modelId="{D7C2BD8B-06F9-4145-94DA-556113374762}" type="presParOf" srcId="{38A95440-CD55-49E5-A9DF-AEC2B36C8A42}" destId="{4ADDC6F3-2F88-4F8C-A13F-A220FB9C77E8}" srcOrd="0" destOrd="0" presId="urn:microsoft.com/office/officeart/2005/8/layout/pList1"/>
    <dgm:cxn modelId="{10435F03-C7B4-45FF-A89B-DD7593E73CB2}" type="presParOf" srcId="{38A95440-CD55-49E5-A9DF-AEC2B36C8A42}" destId="{7E6B6D0B-A438-474B-BD77-8C58E88467D3}" srcOrd="1" destOrd="0" presId="urn:microsoft.com/office/officeart/2005/8/layout/pList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67B0E4-A95F-44FB-AD56-0B5F7D175FB9}" type="doc">
      <dgm:prSet loTypeId="urn:microsoft.com/office/officeart/2005/8/layout/venn1" loCatId="relationship" qsTypeId="urn:microsoft.com/office/officeart/2005/8/quickstyle/3d8" qsCatId="3D" csTypeId="urn:microsoft.com/office/officeart/2005/8/colors/colorful5" csCatId="colorful" phldr="1"/>
      <dgm:spPr>
        <a:scene3d>
          <a:camera prst="orthographicFront" zoom="82000">
            <a:rot lat="0" lon="0" rev="0"/>
          </a:camera>
          <a:lightRig rig="balanced" dir="t">
            <a:rot lat="0" lon="0" rev="8700000"/>
          </a:lightRig>
        </a:scene3d>
      </dgm:spPr>
      <dgm:t>
        <a:bodyPr/>
        <a:lstStyle/>
        <a:p>
          <a:endParaRPr lang="en-US"/>
        </a:p>
      </dgm:t>
    </dgm:pt>
    <dgm:pt modelId="{CB688C35-2293-4214-9F83-3BFCF4DEDF36}">
      <dgm:prSet custT="1"/>
      <dgm:spPr>
        <a:scene3d>
          <a:camera prst="orthographicFront" zoom="82000">
            <a:rot lat="0" lon="0" rev="0"/>
          </a:camera>
          <a:lightRig rig="balanced" dir="t">
            <a:rot lat="0" lon="0" rev="8700000"/>
          </a:lightRig>
        </a:scene3d>
        <a:sp3d>
          <a:bevelT w="190500" h="38100"/>
        </a:sp3d>
      </dgm:spPr>
      <dgm:t>
        <a:bodyPr/>
        <a:lstStyle/>
        <a:p>
          <a:pPr rtl="0"/>
          <a:r>
            <a:rPr lang="en-US" sz="1400" b="1" smtClean="0">
              <a:latin typeface="Arial"/>
              <a:ea typeface="+mn-ea"/>
              <a:cs typeface="+mn-cs"/>
            </a:rPr>
            <a:t>MongoDB</a:t>
          </a:r>
          <a:r>
            <a:rPr lang="en-US" sz="1400" smtClean="0">
              <a:latin typeface="Arial"/>
              <a:ea typeface="+mn-ea"/>
              <a:cs typeface="+mn-cs"/>
            </a:rPr>
            <a:t> (from </a:t>
          </a:r>
          <a:r>
            <a:rPr lang="en-US" sz="1400" i="1" smtClean="0">
              <a:latin typeface="Arial"/>
              <a:ea typeface="+mn-ea"/>
              <a:cs typeface="+mn-cs"/>
            </a:rPr>
            <a:t>humongous</a:t>
          </a:r>
          <a:r>
            <a:rPr lang="en-US" sz="1400" smtClean="0">
              <a:latin typeface="Arial"/>
              <a:ea typeface="+mn-ea"/>
              <a:cs typeface="+mn-cs"/>
            </a:rPr>
            <a:t>) is a cross-platform document oriented database</a:t>
          </a:r>
          <a:endParaRPr lang="en-US" sz="1400" dirty="0">
            <a:latin typeface="Arial"/>
            <a:ea typeface="+mn-ea"/>
            <a:cs typeface="+mn-cs"/>
          </a:endParaRPr>
        </a:p>
      </dgm:t>
    </dgm:pt>
    <dgm:pt modelId="{9A680751-1017-4C82-AA01-CCA11CA66DA0}" type="parTrans" cxnId="{C695BCA2-9B52-4B0F-B2A8-D102D4E1CAA7}">
      <dgm:prSet/>
      <dgm:spPr/>
      <dgm:t>
        <a:bodyPr/>
        <a:lstStyle/>
        <a:p>
          <a:endParaRPr lang="en-US"/>
        </a:p>
      </dgm:t>
    </dgm:pt>
    <dgm:pt modelId="{16AD5833-8B4F-4923-B9C1-EBD774B2B6F7}" type="sibTrans" cxnId="{C695BCA2-9B52-4B0F-B2A8-D102D4E1CAA7}">
      <dgm:prSet/>
      <dgm:spPr/>
      <dgm:t>
        <a:bodyPr/>
        <a:lstStyle/>
        <a:p>
          <a:endParaRPr lang="en-US"/>
        </a:p>
      </dgm:t>
    </dgm:pt>
    <dgm:pt modelId="{E997129C-249D-46E6-9FCF-FFAE8FDE4424}">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Schema-free document database</a:t>
          </a:r>
          <a:endParaRPr lang="en-US" sz="1400" dirty="0">
            <a:latin typeface="Arial"/>
            <a:ea typeface="+mn-ea"/>
            <a:cs typeface="+mn-cs"/>
          </a:endParaRPr>
        </a:p>
      </dgm:t>
    </dgm:pt>
    <dgm:pt modelId="{47FAFBBB-1ABD-45DD-83CA-5CC68E79D672}" type="parTrans" cxnId="{CDBF02AC-FA95-4704-8D21-D9B67EB45DCE}">
      <dgm:prSet/>
      <dgm:spPr/>
      <dgm:t>
        <a:bodyPr/>
        <a:lstStyle/>
        <a:p>
          <a:endParaRPr lang="en-US"/>
        </a:p>
      </dgm:t>
    </dgm:pt>
    <dgm:pt modelId="{CE296F3C-C538-4DBC-8FF2-30032542B6CC}" type="sibTrans" cxnId="{CDBF02AC-FA95-4704-8D21-D9B67EB45DCE}">
      <dgm:prSet/>
      <dgm:spPr/>
      <dgm:t>
        <a:bodyPr/>
        <a:lstStyle/>
        <a:p>
          <a:endParaRPr lang="en-US"/>
        </a:p>
      </dgm:t>
    </dgm:pt>
    <dgm:pt modelId="{287632FB-4284-4A06-AECB-BE08E9D5AD72}">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Nosql database</a:t>
          </a:r>
          <a:endParaRPr lang="en-US" sz="1400" dirty="0">
            <a:latin typeface="Arial"/>
            <a:ea typeface="+mn-ea"/>
            <a:cs typeface="+mn-cs"/>
          </a:endParaRPr>
        </a:p>
      </dgm:t>
    </dgm:pt>
    <dgm:pt modelId="{75F5E46F-089A-46FC-82FD-E333992C81D9}" type="parTrans" cxnId="{67634243-B678-43D9-A602-99B7A5C7F54C}">
      <dgm:prSet/>
      <dgm:spPr/>
      <dgm:t>
        <a:bodyPr/>
        <a:lstStyle/>
        <a:p>
          <a:endParaRPr lang="en-US"/>
        </a:p>
      </dgm:t>
    </dgm:pt>
    <dgm:pt modelId="{A7499254-B407-48A8-96BE-FE3047E56040}" type="sibTrans" cxnId="{67634243-B678-43D9-A602-99B7A5C7F54C}">
      <dgm:prSet/>
      <dgm:spPr/>
      <dgm:t>
        <a:bodyPr/>
        <a:lstStyle/>
        <a:p>
          <a:endParaRPr lang="en-US"/>
        </a:p>
      </dgm:t>
    </dgm:pt>
    <dgm:pt modelId="{97BDD1FD-A4F1-48F9-A93B-7D0A4770E385}">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Written in C++  </a:t>
          </a:r>
          <a:endParaRPr lang="en-US" sz="1400" dirty="0">
            <a:latin typeface="Arial"/>
            <a:ea typeface="+mn-ea"/>
            <a:cs typeface="+mn-cs"/>
          </a:endParaRPr>
        </a:p>
      </dgm:t>
    </dgm:pt>
    <dgm:pt modelId="{9027F5AF-8C74-405A-A04B-22C15828093D}" type="parTrans" cxnId="{CE31F689-CF18-4043-9A6F-2EB7D9CF556C}">
      <dgm:prSet/>
      <dgm:spPr/>
      <dgm:t>
        <a:bodyPr/>
        <a:lstStyle/>
        <a:p>
          <a:endParaRPr lang="en-US"/>
        </a:p>
      </dgm:t>
    </dgm:pt>
    <dgm:pt modelId="{575E7797-54D1-4A8D-815D-F213A768FB17}" type="sibTrans" cxnId="{CE31F689-CF18-4043-9A6F-2EB7D9CF556C}">
      <dgm:prSet/>
      <dgm:spPr/>
      <dgm:t>
        <a:bodyPr/>
        <a:lstStyle/>
        <a:p>
          <a:endParaRPr lang="en-US"/>
        </a:p>
      </dgm:t>
    </dgm:pt>
    <dgm:pt modelId="{26F6DD32-8D8E-4A7E-8B6F-28A41FBDA1A1}">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Open-source project that mainly driven by 10gen Inc. </a:t>
          </a:r>
          <a:endParaRPr lang="en-US" sz="1400" dirty="0">
            <a:latin typeface="Arial"/>
            <a:ea typeface="+mn-ea"/>
            <a:cs typeface="+mn-cs"/>
          </a:endParaRPr>
        </a:p>
      </dgm:t>
    </dgm:pt>
    <dgm:pt modelId="{CB638EC3-A6C6-4E65-BE3A-33A8CF3D4BAE}" type="parTrans" cxnId="{0919EC6A-0EDC-4EAC-B53B-C3C6AC6D8E6B}">
      <dgm:prSet/>
      <dgm:spPr/>
      <dgm:t>
        <a:bodyPr/>
        <a:lstStyle/>
        <a:p>
          <a:endParaRPr lang="en-US"/>
        </a:p>
      </dgm:t>
    </dgm:pt>
    <dgm:pt modelId="{A07E4316-B9A6-424A-A129-38C174921A54}" type="sibTrans" cxnId="{0919EC6A-0EDC-4EAC-B53B-C3C6AC6D8E6B}">
      <dgm:prSet/>
      <dgm:spPr/>
      <dgm:t>
        <a:bodyPr/>
        <a:lstStyle/>
        <a:p>
          <a:endParaRPr lang="en-US"/>
        </a:p>
      </dgm:t>
    </dgm:pt>
    <dgm:pt modelId="{E415371B-000D-44E6-864A-4B1281D5402F}">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10gen Inc. also offers professional services around  MongoDB  </a:t>
          </a:r>
          <a:endParaRPr lang="en-US" sz="1400" dirty="0">
            <a:latin typeface="Arial"/>
            <a:ea typeface="+mn-ea"/>
            <a:cs typeface="+mn-cs"/>
          </a:endParaRPr>
        </a:p>
      </dgm:t>
    </dgm:pt>
    <dgm:pt modelId="{FA3C8D19-1DE7-429F-B0C7-09B3781A5F63}" type="parTrans" cxnId="{DD6A5554-68E6-40AC-9349-A3B444488E76}">
      <dgm:prSet/>
      <dgm:spPr/>
      <dgm:t>
        <a:bodyPr/>
        <a:lstStyle/>
        <a:p>
          <a:endParaRPr lang="en-US"/>
        </a:p>
      </dgm:t>
    </dgm:pt>
    <dgm:pt modelId="{6CD25593-F743-4B79-B687-182412A7EE5C}" type="sibTrans" cxnId="{DD6A5554-68E6-40AC-9349-A3B444488E76}">
      <dgm:prSet/>
      <dgm:spPr/>
      <dgm:t>
        <a:bodyPr/>
        <a:lstStyle/>
        <a:p>
          <a:endParaRPr lang="en-US"/>
        </a:p>
      </dgm:t>
    </dgm:pt>
    <dgm:pt modelId="{428EF0FF-8F12-4D37-96F8-1EE4EF6516BF}">
      <dgm:prSet custT="1"/>
      <dgm:spPr>
        <a:scene3d>
          <a:camera prst="orthographicFront" zoom="82000">
            <a:rot lat="0" lon="0" rev="0"/>
          </a:camera>
          <a:lightRig rig="balanced" dir="t">
            <a:rot lat="0" lon="0" rev="8700000"/>
          </a:lightRig>
        </a:scene3d>
        <a:sp3d>
          <a:bevelT w="190500" h="38100"/>
        </a:sp3d>
      </dgm:spPr>
      <dgm:t>
        <a:bodyPr/>
        <a:lstStyle/>
        <a:p>
          <a:pPr rtl="0"/>
          <a:r>
            <a:rPr lang="en-US" sz="1400" smtClean="0">
              <a:latin typeface="Arial"/>
              <a:ea typeface="+mn-ea"/>
              <a:cs typeface="+mn-cs"/>
            </a:rPr>
            <a:t>Has driver to all most every popular language programming </a:t>
          </a:r>
          <a:endParaRPr lang="en-US" sz="1400" dirty="0">
            <a:latin typeface="Arial"/>
            <a:ea typeface="+mn-ea"/>
            <a:cs typeface="+mn-cs"/>
          </a:endParaRPr>
        </a:p>
      </dgm:t>
    </dgm:pt>
    <dgm:pt modelId="{5ECCBDFD-6AFA-4333-A13C-925059554C96}" type="parTrans" cxnId="{1E57E837-2C83-4C58-9C77-AF39CCAC79DE}">
      <dgm:prSet/>
      <dgm:spPr/>
      <dgm:t>
        <a:bodyPr/>
        <a:lstStyle/>
        <a:p>
          <a:endParaRPr lang="en-US"/>
        </a:p>
      </dgm:t>
    </dgm:pt>
    <dgm:pt modelId="{CCF7DD79-D719-48F5-AC73-ED6933FF7376}" type="sibTrans" cxnId="{1E57E837-2C83-4C58-9C77-AF39CCAC79DE}">
      <dgm:prSet/>
      <dgm:spPr/>
      <dgm:t>
        <a:bodyPr/>
        <a:lstStyle/>
        <a:p>
          <a:endParaRPr lang="en-US"/>
        </a:p>
      </dgm:t>
    </dgm:pt>
    <dgm:pt modelId="{A4C9FA3E-6071-4EDD-ABD0-450D15D673EC}">
      <dgm:prSet/>
      <dgm:spPr/>
      <dgm:t>
        <a:bodyPr/>
        <a:lstStyle/>
        <a:p>
          <a:endParaRPr lang="en-US" dirty="0"/>
        </a:p>
      </dgm:t>
    </dgm:pt>
    <dgm:pt modelId="{97B6DD06-ECC9-4637-A8FA-04A7BD8B685B}" type="parTrans" cxnId="{3DD6F9D2-B5BE-4328-929F-9438470119CC}">
      <dgm:prSet/>
      <dgm:spPr/>
      <dgm:t>
        <a:bodyPr/>
        <a:lstStyle/>
        <a:p>
          <a:endParaRPr lang="en-US"/>
        </a:p>
      </dgm:t>
    </dgm:pt>
    <dgm:pt modelId="{DE568F51-27B8-451D-94A7-0156B993A3C4}" type="sibTrans" cxnId="{3DD6F9D2-B5BE-4328-929F-9438470119CC}">
      <dgm:prSet/>
      <dgm:spPr/>
      <dgm:t>
        <a:bodyPr/>
        <a:lstStyle/>
        <a:p>
          <a:endParaRPr lang="en-US"/>
        </a:p>
      </dgm:t>
    </dgm:pt>
    <dgm:pt modelId="{07DF84DF-DD06-48F2-9B8A-65861B32C60D}">
      <dgm:prSet/>
      <dgm:spPr/>
      <dgm:t>
        <a:bodyPr/>
        <a:lstStyle/>
        <a:p>
          <a:pPr rtl="0"/>
          <a:endParaRPr lang="en-US" dirty="0"/>
        </a:p>
      </dgm:t>
    </dgm:pt>
    <dgm:pt modelId="{A1429A35-8748-4CE3-8B8F-BCC1D9BB306E}" type="parTrans" cxnId="{58CF8A40-126B-448C-81A0-7E53ED1D7D9A}">
      <dgm:prSet/>
      <dgm:spPr/>
      <dgm:t>
        <a:bodyPr/>
        <a:lstStyle/>
        <a:p>
          <a:endParaRPr lang="en-US"/>
        </a:p>
      </dgm:t>
    </dgm:pt>
    <dgm:pt modelId="{1320D9B6-A577-4E0E-A180-F33461932E0F}" type="sibTrans" cxnId="{58CF8A40-126B-448C-81A0-7E53ED1D7D9A}">
      <dgm:prSet/>
      <dgm:spPr/>
      <dgm:t>
        <a:bodyPr/>
        <a:lstStyle/>
        <a:p>
          <a:endParaRPr lang="en-US"/>
        </a:p>
      </dgm:t>
    </dgm:pt>
    <dgm:pt modelId="{BEBC2043-E6B9-4FDB-91DF-4917E6B982A1}">
      <dgm:prSet/>
      <dgm:spPr/>
      <dgm:t>
        <a:bodyPr/>
        <a:lstStyle/>
        <a:p>
          <a:pPr rtl="0"/>
          <a:endParaRPr lang="en-US" dirty="0"/>
        </a:p>
      </dgm:t>
    </dgm:pt>
    <dgm:pt modelId="{C460725B-33AB-4F14-ACD7-E2C46AA44163}" type="parTrans" cxnId="{B02D0B24-9FE5-4956-B587-E5AED4383A61}">
      <dgm:prSet/>
      <dgm:spPr/>
      <dgm:t>
        <a:bodyPr/>
        <a:lstStyle/>
        <a:p>
          <a:endParaRPr lang="en-US"/>
        </a:p>
      </dgm:t>
    </dgm:pt>
    <dgm:pt modelId="{ABDAD439-4E3F-4178-A2E8-1C4348E5AAED}" type="sibTrans" cxnId="{B02D0B24-9FE5-4956-B587-E5AED4383A61}">
      <dgm:prSet/>
      <dgm:spPr/>
      <dgm:t>
        <a:bodyPr/>
        <a:lstStyle/>
        <a:p>
          <a:endParaRPr lang="en-US"/>
        </a:p>
      </dgm:t>
    </dgm:pt>
    <dgm:pt modelId="{1C11B92B-E4FC-4171-B8F2-736DF9D162EF}">
      <dgm:prSet/>
      <dgm:spPr/>
      <dgm:t>
        <a:bodyPr/>
        <a:lstStyle/>
        <a:p>
          <a:pPr rtl="0"/>
          <a:endParaRPr lang="en-US" b="1" dirty="0"/>
        </a:p>
      </dgm:t>
    </dgm:pt>
    <dgm:pt modelId="{8A49EF63-CF03-4C23-AEBA-5E186CE09C0C}" type="parTrans" cxnId="{07C26831-4519-469E-AAC6-561700783FB4}">
      <dgm:prSet/>
      <dgm:spPr/>
      <dgm:t>
        <a:bodyPr/>
        <a:lstStyle/>
        <a:p>
          <a:endParaRPr lang="en-US"/>
        </a:p>
      </dgm:t>
    </dgm:pt>
    <dgm:pt modelId="{83041314-6C02-4812-9AAF-0DFF233B92CE}" type="sibTrans" cxnId="{07C26831-4519-469E-AAC6-561700783FB4}">
      <dgm:prSet/>
      <dgm:spPr/>
      <dgm:t>
        <a:bodyPr/>
        <a:lstStyle/>
        <a:p>
          <a:endParaRPr lang="en-US"/>
        </a:p>
      </dgm:t>
    </dgm:pt>
    <dgm:pt modelId="{1868745D-E1F2-49DE-8F6F-1ADA5D4F8F81}">
      <dgm:prSet/>
      <dgm:spPr/>
      <dgm:t>
        <a:bodyPr/>
        <a:lstStyle/>
        <a:p>
          <a:pPr rtl="0"/>
          <a:endParaRPr lang="en-US" dirty="0"/>
        </a:p>
      </dgm:t>
    </dgm:pt>
    <dgm:pt modelId="{FB025B7C-A62C-41F5-B754-70ACE78397EB}" type="parTrans" cxnId="{84D58A5A-1A9A-4CFC-9541-BA0F8CF6F469}">
      <dgm:prSet/>
      <dgm:spPr/>
      <dgm:t>
        <a:bodyPr/>
        <a:lstStyle/>
        <a:p>
          <a:endParaRPr lang="en-US"/>
        </a:p>
      </dgm:t>
    </dgm:pt>
    <dgm:pt modelId="{ADA5D76C-BA14-45B4-8974-779B35732C87}" type="sibTrans" cxnId="{84D58A5A-1A9A-4CFC-9541-BA0F8CF6F469}">
      <dgm:prSet/>
      <dgm:spPr/>
      <dgm:t>
        <a:bodyPr/>
        <a:lstStyle/>
        <a:p>
          <a:endParaRPr lang="en-US"/>
        </a:p>
      </dgm:t>
    </dgm:pt>
    <dgm:pt modelId="{94E3FF9E-3AA8-4EB8-9318-7A7FD2194330}" type="pres">
      <dgm:prSet presAssocID="{E967B0E4-A95F-44FB-AD56-0B5F7D175FB9}" presName="compositeShape" presStyleCnt="0">
        <dgm:presLayoutVars>
          <dgm:chMax val="7"/>
          <dgm:dir/>
          <dgm:resizeHandles val="exact"/>
        </dgm:presLayoutVars>
      </dgm:prSet>
      <dgm:spPr/>
      <dgm:t>
        <a:bodyPr/>
        <a:lstStyle/>
        <a:p>
          <a:endParaRPr lang="en-US"/>
        </a:p>
      </dgm:t>
    </dgm:pt>
    <dgm:pt modelId="{E439538B-EF2C-47C3-8A08-BF122AC74686}" type="pres">
      <dgm:prSet presAssocID="{CB688C35-2293-4214-9F83-3BFCF4DEDF36}" presName="circ1" presStyleLbl="vennNode1" presStyleIdx="0" presStyleCnt="7"/>
      <dgm:spPr>
        <a:xfrm>
          <a:off x="3529698" y="1231933"/>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5C7C0FFE-D901-4BD6-B7D3-0F9BD0D58732}" type="pres">
      <dgm:prSet presAssocID="{CB688C35-2293-4214-9F83-3BFCF4DEDF36}" presName="circ1Tx" presStyleLbl="revTx" presStyleIdx="0" presStyleCnt="0">
        <dgm:presLayoutVars>
          <dgm:chMax val="0"/>
          <dgm:chPref val="0"/>
          <dgm:bulletEnabled val="1"/>
        </dgm:presLayoutVars>
      </dgm:prSet>
      <dgm:spPr>
        <a:xfrm>
          <a:off x="3414621" y="0"/>
          <a:ext cx="1808343" cy="967740"/>
        </a:xfrm>
        <a:prstGeom prst="rect">
          <a:avLst/>
        </a:prstGeom>
      </dgm:spPr>
      <dgm:t>
        <a:bodyPr/>
        <a:lstStyle/>
        <a:p>
          <a:endParaRPr lang="en-US"/>
        </a:p>
      </dgm:t>
    </dgm:pt>
    <dgm:pt modelId="{AFB0ADCE-C9AF-46EA-8626-9DE872D38D85}" type="pres">
      <dgm:prSet presAssocID="{E997129C-249D-46E6-9FCF-FFAE8FDE4424}" presName="circ2" presStyleLbl="vennNode1" presStyleIdx="1" presStyleCnt="7"/>
      <dgm:spPr>
        <a:xfrm>
          <a:off x="3992634" y="1454513"/>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3A9BA6AE-D1B4-4ED4-9814-B213F06686D1}" type="pres">
      <dgm:prSet presAssocID="{E997129C-249D-46E6-9FCF-FFAE8FDE4424}" presName="circ2Tx" presStyleLbl="revTx" presStyleIdx="0" presStyleCnt="0">
        <dgm:presLayoutVars>
          <dgm:chMax val="0"/>
          <dgm:chPref val="0"/>
          <dgm:bulletEnabled val="1"/>
        </dgm:presLayoutVars>
      </dgm:prSet>
      <dgm:spPr>
        <a:xfrm>
          <a:off x="5765468" y="919353"/>
          <a:ext cx="1709706" cy="1064514"/>
        </a:xfrm>
        <a:prstGeom prst="rect">
          <a:avLst/>
        </a:prstGeom>
      </dgm:spPr>
      <dgm:t>
        <a:bodyPr/>
        <a:lstStyle/>
        <a:p>
          <a:endParaRPr lang="en-US"/>
        </a:p>
      </dgm:t>
    </dgm:pt>
    <dgm:pt modelId="{89649579-F52D-466B-A588-AED3B9ADF3FC}" type="pres">
      <dgm:prSet presAssocID="{287632FB-4284-4A06-AECB-BE08E9D5AD72}" presName="circ3" presStyleLbl="vennNode1" presStyleIdx="2" presStyleCnt="7"/>
      <dgm:spPr>
        <a:xfrm>
          <a:off x="4106395" y="1955318"/>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DA5ABB51-60F5-4F45-90D6-2266863EF8E2}" type="pres">
      <dgm:prSet presAssocID="{287632FB-4284-4A06-AECB-BE08E9D5AD72}" presName="circ3Tx" presStyleLbl="revTx" presStyleIdx="0" presStyleCnt="0">
        <dgm:presLayoutVars>
          <dgm:chMax val="0"/>
          <dgm:chPref val="0"/>
          <dgm:bulletEnabled val="1"/>
        </dgm:presLayoutVars>
      </dgm:prSet>
      <dgm:spPr>
        <a:xfrm>
          <a:off x="5929862" y="2274189"/>
          <a:ext cx="1676827" cy="1137094"/>
        </a:xfrm>
        <a:prstGeom prst="rect">
          <a:avLst/>
        </a:prstGeom>
      </dgm:spPr>
      <dgm:t>
        <a:bodyPr/>
        <a:lstStyle/>
        <a:p>
          <a:endParaRPr lang="en-US"/>
        </a:p>
      </dgm:t>
    </dgm:pt>
    <dgm:pt modelId="{0B451F86-06BC-420E-933B-D06676B34080}" type="pres">
      <dgm:prSet presAssocID="{97BDD1FD-A4F1-48F9-A93B-7D0A4770E385}" presName="circ4" presStyleLbl="vennNode1" presStyleIdx="3" presStyleCnt="7"/>
      <dgm:spPr>
        <a:xfrm>
          <a:off x="3786154" y="2356930"/>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2DCFDFAE-D9C1-4919-B5AA-407029A151AE}" type="pres">
      <dgm:prSet presAssocID="{97BDD1FD-A4F1-48F9-A93B-7D0A4770E385}" presName="circ4Tx" presStyleLbl="revTx" presStyleIdx="0" presStyleCnt="0">
        <dgm:presLayoutVars>
          <dgm:chMax val="0"/>
          <dgm:chPref val="0"/>
          <dgm:bulletEnabled val="1"/>
        </dgm:presLayoutVars>
      </dgm:prSet>
      <dgm:spPr>
        <a:xfrm>
          <a:off x="5206525" y="3798379"/>
          <a:ext cx="1808343" cy="1040320"/>
        </a:xfrm>
        <a:prstGeom prst="rect">
          <a:avLst/>
        </a:prstGeom>
      </dgm:spPr>
      <dgm:t>
        <a:bodyPr/>
        <a:lstStyle/>
        <a:p>
          <a:endParaRPr lang="en-US"/>
        </a:p>
      </dgm:t>
    </dgm:pt>
    <dgm:pt modelId="{9B1E7325-8893-45CB-8F98-C94F5B3F70FE}" type="pres">
      <dgm:prSet presAssocID="{26F6DD32-8D8E-4A7E-8B6F-28A41FBDA1A1}" presName="circ5" presStyleLbl="vennNode1" presStyleIdx="4" presStyleCnt="7"/>
      <dgm:spPr>
        <a:xfrm>
          <a:off x="3273242" y="2356930"/>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4E3C39FD-FB0C-4D94-8866-72648A7C9FB9}" type="pres">
      <dgm:prSet presAssocID="{26F6DD32-8D8E-4A7E-8B6F-28A41FBDA1A1}" presName="circ5Tx" presStyleLbl="revTx" presStyleIdx="0" presStyleCnt="0">
        <dgm:presLayoutVars>
          <dgm:chMax val="0"/>
          <dgm:chPref val="0"/>
          <dgm:bulletEnabled val="1"/>
        </dgm:presLayoutVars>
      </dgm:prSet>
      <dgm:spPr>
        <a:xfrm>
          <a:off x="1622718" y="3798379"/>
          <a:ext cx="1808343" cy="1040320"/>
        </a:xfrm>
        <a:prstGeom prst="rect">
          <a:avLst/>
        </a:prstGeom>
      </dgm:spPr>
      <dgm:t>
        <a:bodyPr/>
        <a:lstStyle/>
        <a:p>
          <a:endParaRPr lang="en-US"/>
        </a:p>
      </dgm:t>
    </dgm:pt>
    <dgm:pt modelId="{7D0460D4-BB5E-4AC5-9F47-C924C8BAE37E}" type="pres">
      <dgm:prSet presAssocID="{E415371B-000D-44E6-864A-4B1281D5402F}" presName="circ6" presStyleLbl="vennNode1" presStyleIdx="5" presStyleCnt="7"/>
      <dgm:spPr>
        <a:xfrm>
          <a:off x="2953001" y="1955318"/>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343C4397-7464-4F81-B29B-AE8D69581284}" type="pres">
      <dgm:prSet presAssocID="{E415371B-000D-44E6-864A-4B1281D5402F}" presName="circ6Tx" presStyleLbl="revTx" presStyleIdx="0" presStyleCnt="0">
        <dgm:presLayoutVars>
          <dgm:chMax val="0"/>
          <dgm:chPref val="0"/>
          <dgm:bulletEnabled val="1"/>
        </dgm:presLayoutVars>
      </dgm:prSet>
      <dgm:spPr>
        <a:xfrm>
          <a:off x="1030896" y="2274189"/>
          <a:ext cx="1676827" cy="1137094"/>
        </a:xfrm>
        <a:prstGeom prst="rect">
          <a:avLst/>
        </a:prstGeom>
      </dgm:spPr>
      <dgm:t>
        <a:bodyPr/>
        <a:lstStyle/>
        <a:p>
          <a:endParaRPr lang="en-US"/>
        </a:p>
      </dgm:t>
    </dgm:pt>
    <dgm:pt modelId="{392472E3-10AD-4527-9BFA-676456565D78}" type="pres">
      <dgm:prSet presAssocID="{428EF0FF-8F12-4D37-96F8-1EE4EF6516BF}" presName="circ7" presStyleLbl="vennNode1" presStyleIdx="6" presStyleCnt="7"/>
      <dgm:spPr>
        <a:xfrm>
          <a:off x="3066762" y="1454513"/>
          <a:ext cx="1578190" cy="1578383"/>
        </a:xfrm>
        <a:prstGeom prst="ellipse">
          <a:avLst/>
        </a:prstGeom>
        <a:scene3d>
          <a:camera prst="orthographicFront" zoom="82000">
            <a:rot lat="0" lon="0" rev="0"/>
          </a:camera>
          <a:lightRig rig="balanced" dir="t">
            <a:rot lat="0" lon="0" rev="8700000"/>
          </a:lightRig>
        </a:scene3d>
        <a:sp3d>
          <a:bevelT w="190500" h="38100"/>
        </a:sp3d>
      </dgm:spPr>
      <dgm:t>
        <a:bodyPr/>
        <a:lstStyle/>
        <a:p>
          <a:endParaRPr lang="en-US"/>
        </a:p>
      </dgm:t>
    </dgm:pt>
    <dgm:pt modelId="{63875448-721E-46BC-9265-EC9A5CBF317F}" type="pres">
      <dgm:prSet presAssocID="{428EF0FF-8F12-4D37-96F8-1EE4EF6516BF}" presName="circ7Tx" presStyleLbl="revTx" presStyleIdx="0" presStyleCnt="0">
        <dgm:presLayoutVars>
          <dgm:chMax val="0"/>
          <dgm:chPref val="0"/>
          <dgm:bulletEnabled val="1"/>
        </dgm:presLayoutVars>
      </dgm:prSet>
      <dgm:spPr>
        <a:xfrm>
          <a:off x="1162412" y="919353"/>
          <a:ext cx="1709706" cy="1064514"/>
        </a:xfrm>
        <a:prstGeom prst="rect">
          <a:avLst/>
        </a:prstGeom>
      </dgm:spPr>
      <dgm:t>
        <a:bodyPr/>
        <a:lstStyle/>
        <a:p>
          <a:endParaRPr lang="en-US"/>
        </a:p>
      </dgm:t>
    </dgm:pt>
  </dgm:ptLst>
  <dgm:cxnLst>
    <dgm:cxn modelId="{B02D0B24-9FE5-4956-B587-E5AED4383A61}" srcId="{E967B0E4-A95F-44FB-AD56-0B5F7D175FB9}" destId="{BEBC2043-E6B9-4FDB-91DF-4917E6B982A1}" srcOrd="9" destOrd="0" parTransId="{C460725B-33AB-4F14-ACD7-E2C46AA44163}" sibTransId="{ABDAD439-4E3F-4178-A2E8-1C4348E5AAED}"/>
    <dgm:cxn modelId="{01231E27-1F7A-4B68-9C68-E8D9DAF504F4}" type="presOf" srcId="{E967B0E4-A95F-44FB-AD56-0B5F7D175FB9}" destId="{94E3FF9E-3AA8-4EB8-9318-7A7FD2194330}" srcOrd="0" destOrd="0" presId="urn:microsoft.com/office/officeart/2005/8/layout/venn1"/>
    <dgm:cxn modelId="{CE31F689-CF18-4043-9A6F-2EB7D9CF556C}" srcId="{E967B0E4-A95F-44FB-AD56-0B5F7D175FB9}" destId="{97BDD1FD-A4F1-48F9-A93B-7D0A4770E385}" srcOrd="3" destOrd="0" parTransId="{9027F5AF-8C74-405A-A04B-22C15828093D}" sibTransId="{575E7797-54D1-4A8D-815D-F213A768FB17}"/>
    <dgm:cxn modelId="{9BC0484E-F1C3-41AB-A23E-5F683FD5AA29}" type="presOf" srcId="{287632FB-4284-4A06-AECB-BE08E9D5AD72}" destId="{DA5ABB51-60F5-4F45-90D6-2266863EF8E2}" srcOrd="0" destOrd="0" presId="urn:microsoft.com/office/officeart/2005/8/layout/venn1"/>
    <dgm:cxn modelId="{67634243-B678-43D9-A602-99B7A5C7F54C}" srcId="{E967B0E4-A95F-44FB-AD56-0B5F7D175FB9}" destId="{287632FB-4284-4A06-AECB-BE08E9D5AD72}" srcOrd="2" destOrd="0" parTransId="{75F5E46F-089A-46FC-82FD-E333992C81D9}" sibTransId="{A7499254-B407-48A8-96BE-FE3047E56040}"/>
    <dgm:cxn modelId="{58CF8A40-126B-448C-81A0-7E53ED1D7D9A}" srcId="{E967B0E4-A95F-44FB-AD56-0B5F7D175FB9}" destId="{07DF84DF-DD06-48F2-9B8A-65861B32C60D}" srcOrd="8" destOrd="0" parTransId="{A1429A35-8748-4CE3-8B8F-BCC1D9BB306E}" sibTransId="{1320D9B6-A577-4E0E-A180-F33461932E0F}"/>
    <dgm:cxn modelId="{07C26831-4519-469E-AAC6-561700783FB4}" srcId="{E967B0E4-A95F-44FB-AD56-0B5F7D175FB9}" destId="{1C11B92B-E4FC-4171-B8F2-736DF9D162EF}" srcOrd="10" destOrd="0" parTransId="{8A49EF63-CF03-4C23-AEBA-5E186CE09C0C}" sibTransId="{83041314-6C02-4812-9AAF-0DFF233B92CE}"/>
    <dgm:cxn modelId="{C695BCA2-9B52-4B0F-B2A8-D102D4E1CAA7}" srcId="{E967B0E4-A95F-44FB-AD56-0B5F7D175FB9}" destId="{CB688C35-2293-4214-9F83-3BFCF4DEDF36}" srcOrd="0" destOrd="0" parTransId="{9A680751-1017-4C82-AA01-CCA11CA66DA0}" sibTransId="{16AD5833-8B4F-4923-B9C1-EBD774B2B6F7}"/>
    <dgm:cxn modelId="{AC9F74AF-8BBD-4BD5-AF3D-2B2C7306253B}" type="presOf" srcId="{428EF0FF-8F12-4D37-96F8-1EE4EF6516BF}" destId="{63875448-721E-46BC-9265-EC9A5CBF317F}" srcOrd="0" destOrd="0" presId="urn:microsoft.com/office/officeart/2005/8/layout/venn1"/>
    <dgm:cxn modelId="{CDBF02AC-FA95-4704-8D21-D9B67EB45DCE}" srcId="{E967B0E4-A95F-44FB-AD56-0B5F7D175FB9}" destId="{E997129C-249D-46E6-9FCF-FFAE8FDE4424}" srcOrd="1" destOrd="0" parTransId="{47FAFBBB-1ABD-45DD-83CA-5CC68E79D672}" sibTransId="{CE296F3C-C538-4DBC-8FF2-30032542B6CC}"/>
    <dgm:cxn modelId="{BEEB72DE-AFB4-410D-B1DC-6EFFA72C1776}" type="presOf" srcId="{97BDD1FD-A4F1-48F9-A93B-7D0A4770E385}" destId="{2DCFDFAE-D9C1-4919-B5AA-407029A151AE}" srcOrd="0" destOrd="0" presId="urn:microsoft.com/office/officeart/2005/8/layout/venn1"/>
    <dgm:cxn modelId="{DD6A5554-68E6-40AC-9349-A3B444488E76}" srcId="{E967B0E4-A95F-44FB-AD56-0B5F7D175FB9}" destId="{E415371B-000D-44E6-864A-4B1281D5402F}" srcOrd="5" destOrd="0" parTransId="{FA3C8D19-1DE7-429F-B0C7-09B3781A5F63}" sibTransId="{6CD25593-F743-4B79-B687-182412A7EE5C}"/>
    <dgm:cxn modelId="{3DD6F9D2-B5BE-4328-929F-9438470119CC}" srcId="{E967B0E4-A95F-44FB-AD56-0B5F7D175FB9}" destId="{A4C9FA3E-6071-4EDD-ABD0-450D15D673EC}" srcOrd="7" destOrd="0" parTransId="{97B6DD06-ECC9-4637-A8FA-04A7BD8B685B}" sibTransId="{DE568F51-27B8-451D-94A7-0156B993A3C4}"/>
    <dgm:cxn modelId="{0919EC6A-0EDC-4EAC-B53B-C3C6AC6D8E6B}" srcId="{E967B0E4-A95F-44FB-AD56-0B5F7D175FB9}" destId="{26F6DD32-8D8E-4A7E-8B6F-28A41FBDA1A1}" srcOrd="4" destOrd="0" parTransId="{CB638EC3-A6C6-4E65-BE3A-33A8CF3D4BAE}" sibTransId="{A07E4316-B9A6-424A-A129-38C174921A54}"/>
    <dgm:cxn modelId="{68359209-D641-4961-BF67-7D329AB7298A}" type="presOf" srcId="{E415371B-000D-44E6-864A-4B1281D5402F}" destId="{343C4397-7464-4F81-B29B-AE8D69581284}" srcOrd="0" destOrd="0" presId="urn:microsoft.com/office/officeart/2005/8/layout/venn1"/>
    <dgm:cxn modelId="{F7D15172-A8B6-4F7A-AB25-BA12696CDE05}" type="presOf" srcId="{E997129C-249D-46E6-9FCF-FFAE8FDE4424}" destId="{3A9BA6AE-D1B4-4ED4-9814-B213F06686D1}" srcOrd="0" destOrd="0" presId="urn:microsoft.com/office/officeart/2005/8/layout/venn1"/>
    <dgm:cxn modelId="{0EC7A5E9-931E-41A9-B0E7-0FD280540F03}" type="presOf" srcId="{26F6DD32-8D8E-4A7E-8B6F-28A41FBDA1A1}" destId="{4E3C39FD-FB0C-4D94-8866-72648A7C9FB9}" srcOrd="0" destOrd="0" presId="urn:microsoft.com/office/officeart/2005/8/layout/venn1"/>
    <dgm:cxn modelId="{1E57E837-2C83-4C58-9C77-AF39CCAC79DE}" srcId="{E967B0E4-A95F-44FB-AD56-0B5F7D175FB9}" destId="{428EF0FF-8F12-4D37-96F8-1EE4EF6516BF}" srcOrd="6" destOrd="0" parTransId="{5ECCBDFD-6AFA-4333-A13C-925059554C96}" sibTransId="{CCF7DD79-D719-48F5-AC73-ED6933FF7376}"/>
    <dgm:cxn modelId="{84D58A5A-1A9A-4CFC-9541-BA0F8CF6F469}" srcId="{E967B0E4-A95F-44FB-AD56-0B5F7D175FB9}" destId="{1868745D-E1F2-49DE-8F6F-1ADA5D4F8F81}" srcOrd="11" destOrd="0" parTransId="{FB025B7C-A62C-41F5-B754-70ACE78397EB}" sibTransId="{ADA5D76C-BA14-45B4-8974-779B35732C87}"/>
    <dgm:cxn modelId="{B21D13D0-AEC3-4FA7-9768-969CC3FBABFF}" type="presOf" srcId="{CB688C35-2293-4214-9F83-3BFCF4DEDF36}" destId="{5C7C0FFE-D901-4BD6-B7D3-0F9BD0D58732}" srcOrd="0" destOrd="0" presId="urn:microsoft.com/office/officeart/2005/8/layout/venn1"/>
    <dgm:cxn modelId="{89B16A4D-C5A3-4F94-A989-16A38121DD6E}" type="presParOf" srcId="{94E3FF9E-3AA8-4EB8-9318-7A7FD2194330}" destId="{E439538B-EF2C-47C3-8A08-BF122AC74686}" srcOrd="0" destOrd="0" presId="urn:microsoft.com/office/officeart/2005/8/layout/venn1"/>
    <dgm:cxn modelId="{AD2CC444-8F5C-43BC-B862-666548A3C87C}" type="presParOf" srcId="{94E3FF9E-3AA8-4EB8-9318-7A7FD2194330}" destId="{5C7C0FFE-D901-4BD6-B7D3-0F9BD0D58732}" srcOrd="1" destOrd="0" presId="urn:microsoft.com/office/officeart/2005/8/layout/venn1"/>
    <dgm:cxn modelId="{A8EEC867-AD3B-4B77-BFC5-709AFF33E3D7}" type="presParOf" srcId="{94E3FF9E-3AA8-4EB8-9318-7A7FD2194330}" destId="{AFB0ADCE-C9AF-46EA-8626-9DE872D38D85}" srcOrd="2" destOrd="0" presId="urn:microsoft.com/office/officeart/2005/8/layout/venn1"/>
    <dgm:cxn modelId="{45E8EDDB-F48A-4235-A3B9-21D6667FF076}" type="presParOf" srcId="{94E3FF9E-3AA8-4EB8-9318-7A7FD2194330}" destId="{3A9BA6AE-D1B4-4ED4-9814-B213F06686D1}" srcOrd="3" destOrd="0" presId="urn:microsoft.com/office/officeart/2005/8/layout/venn1"/>
    <dgm:cxn modelId="{B2B3FACF-9269-4298-BAD5-84071560BB6A}" type="presParOf" srcId="{94E3FF9E-3AA8-4EB8-9318-7A7FD2194330}" destId="{89649579-F52D-466B-A588-AED3B9ADF3FC}" srcOrd="4" destOrd="0" presId="urn:microsoft.com/office/officeart/2005/8/layout/venn1"/>
    <dgm:cxn modelId="{B9627C9B-621F-45D9-8413-755021D7494F}" type="presParOf" srcId="{94E3FF9E-3AA8-4EB8-9318-7A7FD2194330}" destId="{DA5ABB51-60F5-4F45-90D6-2266863EF8E2}" srcOrd="5" destOrd="0" presId="urn:microsoft.com/office/officeart/2005/8/layout/venn1"/>
    <dgm:cxn modelId="{3B905B95-BB39-401F-9C29-765A9CECCCB5}" type="presParOf" srcId="{94E3FF9E-3AA8-4EB8-9318-7A7FD2194330}" destId="{0B451F86-06BC-420E-933B-D06676B34080}" srcOrd="6" destOrd="0" presId="urn:microsoft.com/office/officeart/2005/8/layout/venn1"/>
    <dgm:cxn modelId="{9E4257C6-7804-42D9-B5DE-0A37C25A38A3}" type="presParOf" srcId="{94E3FF9E-3AA8-4EB8-9318-7A7FD2194330}" destId="{2DCFDFAE-D9C1-4919-B5AA-407029A151AE}" srcOrd="7" destOrd="0" presId="urn:microsoft.com/office/officeart/2005/8/layout/venn1"/>
    <dgm:cxn modelId="{24A7E7BB-54E5-4136-8FAB-28BE6CA284B4}" type="presParOf" srcId="{94E3FF9E-3AA8-4EB8-9318-7A7FD2194330}" destId="{9B1E7325-8893-45CB-8F98-C94F5B3F70FE}" srcOrd="8" destOrd="0" presId="urn:microsoft.com/office/officeart/2005/8/layout/venn1"/>
    <dgm:cxn modelId="{700F714E-AD41-4222-8C9A-A07A44FA9C07}" type="presParOf" srcId="{94E3FF9E-3AA8-4EB8-9318-7A7FD2194330}" destId="{4E3C39FD-FB0C-4D94-8866-72648A7C9FB9}" srcOrd="9" destOrd="0" presId="urn:microsoft.com/office/officeart/2005/8/layout/venn1"/>
    <dgm:cxn modelId="{8ACE3A47-D71D-4729-9454-3D5CB6B606B6}" type="presParOf" srcId="{94E3FF9E-3AA8-4EB8-9318-7A7FD2194330}" destId="{7D0460D4-BB5E-4AC5-9F47-C924C8BAE37E}" srcOrd="10" destOrd="0" presId="urn:microsoft.com/office/officeart/2005/8/layout/venn1"/>
    <dgm:cxn modelId="{F861AB80-879E-4343-837E-5CA6AEF14B76}" type="presParOf" srcId="{94E3FF9E-3AA8-4EB8-9318-7A7FD2194330}" destId="{343C4397-7464-4F81-B29B-AE8D69581284}" srcOrd="11" destOrd="0" presId="urn:microsoft.com/office/officeart/2005/8/layout/venn1"/>
    <dgm:cxn modelId="{847333A0-8470-45B5-9732-80CE91C1E7AC}" type="presParOf" srcId="{94E3FF9E-3AA8-4EB8-9318-7A7FD2194330}" destId="{392472E3-10AD-4527-9BFA-676456565D78}" srcOrd="12" destOrd="0" presId="urn:microsoft.com/office/officeart/2005/8/layout/venn1"/>
    <dgm:cxn modelId="{B1FC0C00-E743-433F-9BBE-721805F99EEB}" type="presParOf" srcId="{94E3FF9E-3AA8-4EB8-9318-7A7FD2194330}" destId="{63875448-721E-46BC-9265-EC9A5CBF317F}" srcOrd="13" destOrd="0" presId="urn:microsoft.com/office/officeart/2005/8/layout/ven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E896A4C-8812-4B71-B060-6063CD51B007}"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D5087028-A346-4ED8-94E4-B541F87EB696}">
      <dgm:prSet phldrT="[Text]" custT="1"/>
      <dgm:spPr/>
      <dgm:t>
        <a:bodyPr/>
        <a:lstStyle/>
        <a:p>
          <a:r>
            <a:rPr lang="en-US" sz="1800" dirty="0" err="1" smtClean="0">
              <a:latin typeface="+mn-lt"/>
              <a:ea typeface="Calibri" pitchFamily="34" charset="0"/>
              <a:cs typeface="Calibri" pitchFamily="34" charset="0"/>
            </a:rPr>
            <a:t>MongoDB</a:t>
          </a:r>
          <a:r>
            <a:rPr lang="en-US" sz="1800" dirty="0" smtClean="0">
              <a:latin typeface="+mn-lt"/>
              <a:ea typeface="Calibri" pitchFamily="34" charset="0"/>
              <a:cs typeface="Calibri" pitchFamily="34" charset="0"/>
            </a:rPr>
            <a:t> does not need any pre-defined data schema.</a:t>
          </a:r>
          <a:endParaRPr lang="en-US" sz="1800" dirty="0">
            <a:latin typeface="+mn-lt"/>
          </a:endParaRPr>
        </a:p>
      </dgm:t>
    </dgm:pt>
    <dgm:pt modelId="{FD8DD88E-9E78-41C8-9660-5621B15D5667}" type="parTrans" cxnId="{DC93E514-A776-49AC-9EDA-008ADF6E0F6F}">
      <dgm:prSet/>
      <dgm:spPr/>
      <dgm:t>
        <a:bodyPr/>
        <a:lstStyle/>
        <a:p>
          <a:endParaRPr lang="en-US" sz="1800">
            <a:latin typeface="+mn-lt"/>
          </a:endParaRPr>
        </a:p>
      </dgm:t>
    </dgm:pt>
    <dgm:pt modelId="{DC5C8B6F-39C7-4A39-BAD3-704E944038E2}" type="sibTrans" cxnId="{DC93E514-A776-49AC-9EDA-008ADF6E0F6F}">
      <dgm:prSet/>
      <dgm:spPr/>
      <dgm:t>
        <a:bodyPr/>
        <a:lstStyle/>
        <a:p>
          <a:endParaRPr lang="en-US" sz="1800">
            <a:latin typeface="+mn-lt"/>
          </a:endParaRPr>
        </a:p>
      </dgm:t>
    </dgm:pt>
    <dgm:pt modelId="{88DFD705-7138-4224-BB9B-167DE5B7F1E8}">
      <dgm:prSet phldrT="[Text]" custT="1"/>
      <dgm:spPr/>
      <dgm:t>
        <a:bodyPr/>
        <a:lstStyle/>
        <a:p>
          <a:r>
            <a:rPr lang="en-US" sz="1800" dirty="0" smtClean="0">
              <a:latin typeface="+mn-lt"/>
              <a:ea typeface="Calibri" pitchFamily="34" charset="0"/>
              <a:cs typeface="Calibri" pitchFamily="34" charset="0"/>
            </a:rPr>
            <a:t>Every document could have different data!</a:t>
          </a:r>
          <a:endParaRPr lang="en-US" sz="1800" dirty="0">
            <a:latin typeface="+mn-lt"/>
          </a:endParaRPr>
        </a:p>
      </dgm:t>
    </dgm:pt>
    <dgm:pt modelId="{A4CCDE6E-598C-4C1C-A038-E73E983F2455}" type="parTrans" cxnId="{25C0ED8F-60F1-410F-AADF-66CF6F690CC0}">
      <dgm:prSet/>
      <dgm:spPr/>
      <dgm:t>
        <a:bodyPr/>
        <a:lstStyle/>
        <a:p>
          <a:endParaRPr lang="en-US" sz="1800">
            <a:latin typeface="+mn-lt"/>
          </a:endParaRPr>
        </a:p>
      </dgm:t>
    </dgm:pt>
    <dgm:pt modelId="{6039C97A-6B7C-4B44-89F3-1ED66364571C}" type="sibTrans" cxnId="{25C0ED8F-60F1-410F-AADF-66CF6F690CC0}">
      <dgm:prSet/>
      <dgm:spPr/>
      <dgm:t>
        <a:bodyPr/>
        <a:lstStyle/>
        <a:p>
          <a:endParaRPr lang="en-US" sz="1800">
            <a:latin typeface="+mn-lt"/>
          </a:endParaRPr>
        </a:p>
      </dgm:t>
    </dgm:pt>
    <dgm:pt modelId="{70420C77-5906-48A8-AD24-A1EEFE5AB410}" type="pres">
      <dgm:prSet presAssocID="{7E896A4C-8812-4B71-B060-6063CD51B007}" presName="linear" presStyleCnt="0">
        <dgm:presLayoutVars>
          <dgm:animLvl val="lvl"/>
          <dgm:resizeHandles val="exact"/>
        </dgm:presLayoutVars>
      </dgm:prSet>
      <dgm:spPr/>
      <dgm:t>
        <a:bodyPr/>
        <a:lstStyle/>
        <a:p>
          <a:endParaRPr lang="en-US"/>
        </a:p>
      </dgm:t>
    </dgm:pt>
    <dgm:pt modelId="{76D0AF37-EDDA-4820-9154-1A5D06098700}" type="pres">
      <dgm:prSet presAssocID="{D5087028-A346-4ED8-94E4-B541F87EB696}" presName="parentText" presStyleLbl="node1" presStyleIdx="0" presStyleCnt="2">
        <dgm:presLayoutVars>
          <dgm:chMax val="0"/>
          <dgm:bulletEnabled val="1"/>
        </dgm:presLayoutVars>
      </dgm:prSet>
      <dgm:spPr/>
      <dgm:t>
        <a:bodyPr/>
        <a:lstStyle/>
        <a:p>
          <a:endParaRPr lang="en-US"/>
        </a:p>
      </dgm:t>
    </dgm:pt>
    <dgm:pt modelId="{2F5DF172-B3E0-4326-9942-87AF839AAAD8}" type="pres">
      <dgm:prSet presAssocID="{DC5C8B6F-39C7-4A39-BAD3-704E944038E2}" presName="spacer" presStyleCnt="0"/>
      <dgm:spPr/>
    </dgm:pt>
    <dgm:pt modelId="{2A437644-D085-4852-9A8C-81871287A1BF}" type="pres">
      <dgm:prSet presAssocID="{88DFD705-7138-4224-BB9B-167DE5B7F1E8}" presName="parentText" presStyleLbl="node1" presStyleIdx="1" presStyleCnt="2">
        <dgm:presLayoutVars>
          <dgm:chMax val="0"/>
          <dgm:bulletEnabled val="1"/>
        </dgm:presLayoutVars>
      </dgm:prSet>
      <dgm:spPr/>
      <dgm:t>
        <a:bodyPr/>
        <a:lstStyle/>
        <a:p>
          <a:endParaRPr lang="en-US"/>
        </a:p>
      </dgm:t>
    </dgm:pt>
  </dgm:ptLst>
  <dgm:cxnLst>
    <dgm:cxn modelId="{25C0ED8F-60F1-410F-AADF-66CF6F690CC0}" srcId="{7E896A4C-8812-4B71-B060-6063CD51B007}" destId="{88DFD705-7138-4224-BB9B-167DE5B7F1E8}" srcOrd="1" destOrd="0" parTransId="{A4CCDE6E-598C-4C1C-A038-E73E983F2455}" sibTransId="{6039C97A-6B7C-4B44-89F3-1ED66364571C}"/>
    <dgm:cxn modelId="{E4D44C65-33A7-44E6-937E-E02990C388C8}" type="presOf" srcId="{7E896A4C-8812-4B71-B060-6063CD51B007}" destId="{70420C77-5906-48A8-AD24-A1EEFE5AB410}" srcOrd="0" destOrd="0" presId="urn:microsoft.com/office/officeart/2005/8/layout/vList2"/>
    <dgm:cxn modelId="{DC93E514-A776-49AC-9EDA-008ADF6E0F6F}" srcId="{7E896A4C-8812-4B71-B060-6063CD51B007}" destId="{D5087028-A346-4ED8-94E4-B541F87EB696}" srcOrd="0" destOrd="0" parTransId="{FD8DD88E-9E78-41C8-9660-5621B15D5667}" sibTransId="{DC5C8B6F-39C7-4A39-BAD3-704E944038E2}"/>
    <dgm:cxn modelId="{6EC1B21A-D181-4A39-8D55-1B8ABF32F5D7}" type="presOf" srcId="{88DFD705-7138-4224-BB9B-167DE5B7F1E8}" destId="{2A437644-D085-4852-9A8C-81871287A1BF}" srcOrd="0" destOrd="0" presId="urn:microsoft.com/office/officeart/2005/8/layout/vList2"/>
    <dgm:cxn modelId="{64369A97-2E5F-4F8A-A4FF-85EBF208A682}" type="presOf" srcId="{D5087028-A346-4ED8-94E4-B541F87EB696}" destId="{76D0AF37-EDDA-4820-9154-1A5D06098700}" srcOrd="0" destOrd="0" presId="urn:microsoft.com/office/officeart/2005/8/layout/vList2"/>
    <dgm:cxn modelId="{427C3B3F-258C-4C16-8FA9-0F705B9C7AC6}" type="presParOf" srcId="{70420C77-5906-48A8-AD24-A1EEFE5AB410}" destId="{76D0AF37-EDDA-4820-9154-1A5D06098700}" srcOrd="0" destOrd="0" presId="urn:microsoft.com/office/officeart/2005/8/layout/vList2"/>
    <dgm:cxn modelId="{09405907-C7E0-4180-9672-BF54A94F3120}" type="presParOf" srcId="{70420C77-5906-48A8-AD24-A1EEFE5AB410}" destId="{2F5DF172-B3E0-4326-9942-87AF839AAAD8}" srcOrd="1" destOrd="0" presId="urn:microsoft.com/office/officeart/2005/8/layout/vList2"/>
    <dgm:cxn modelId="{25599AE6-9089-43AF-84CE-27A17CE82BFA}" type="presParOf" srcId="{70420C77-5906-48A8-AD24-A1EEFE5AB410}" destId="{2A437644-D085-4852-9A8C-81871287A1BF}" srcOrd="2"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BA67160-E6CC-41E5-A6BA-F235373C13A7}"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C98C9C9-2A01-4EC9-BB76-A3B53D283199}">
      <dgm:prSet phldrT="[Text]" custT="1"/>
      <dgm:spPr/>
      <dgm:t>
        <a:bodyPr/>
        <a:lstStyle/>
        <a:p>
          <a:r>
            <a:rPr lang="en-US" sz="1800" dirty="0" smtClean="0"/>
            <a:t>Document Oriented Database</a:t>
          </a:r>
          <a:endParaRPr lang="en-US" sz="1800" dirty="0"/>
        </a:p>
      </dgm:t>
    </dgm:pt>
    <dgm:pt modelId="{74AA7EFA-CCEA-4C63-A90D-56485A093DF0}" type="parTrans" cxnId="{78CB124D-1E99-4966-8F50-C6995E21EB42}">
      <dgm:prSet/>
      <dgm:spPr/>
      <dgm:t>
        <a:bodyPr/>
        <a:lstStyle/>
        <a:p>
          <a:endParaRPr lang="en-US" sz="1800"/>
        </a:p>
      </dgm:t>
    </dgm:pt>
    <dgm:pt modelId="{BC6C2841-B710-4F98-8ED8-4DF02CFE5E29}" type="sibTrans" cxnId="{78CB124D-1E99-4966-8F50-C6995E21EB42}">
      <dgm:prSet/>
      <dgm:spPr/>
      <dgm:t>
        <a:bodyPr/>
        <a:lstStyle/>
        <a:p>
          <a:endParaRPr lang="en-US" sz="1800"/>
        </a:p>
      </dgm:t>
    </dgm:pt>
    <dgm:pt modelId="{B1AC512D-2DB9-4596-8B42-B294D084B401}">
      <dgm:prSet phldrT="[Text]" custT="1"/>
      <dgm:spPr/>
      <dgm:t>
        <a:bodyPr/>
        <a:lstStyle/>
        <a:p>
          <a:r>
            <a:rPr lang="en-US" sz="1800" dirty="0" err="1" smtClean="0"/>
            <a:t>Adhoc</a:t>
          </a:r>
          <a:r>
            <a:rPr lang="en-US" sz="1800" dirty="0" smtClean="0"/>
            <a:t> queries</a:t>
          </a:r>
          <a:endParaRPr lang="en-US" sz="1800" dirty="0"/>
        </a:p>
      </dgm:t>
    </dgm:pt>
    <dgm:pt modelId="{3AF151D9-0976-4F7B-9D4F-09A7D1C90F51}" type="parTrans" cxnId="{0E71768D-E692-43F5-A668-0A50F431964D}">
      <dgm:prSet/>
      <dgm:spPr/>
      <dgm:t>
        <a:bodyPr/>
        <a:lstStyle/>
        <a:p>
          <a:endParaRPr lang="en-US" sz="1800"/>
        </a:p>
      </dgm:t>
    </dgm:pt>
    <dgm:pt modelId="{21E4F812-71B2-45A9-B05D-26E6D5F790DD}" type="sibTrans" cxnId="{0E71768D-E692-43F5-A668-0A50F431964D}">
      <dgm:prSet/>
      <dgm:spPr/>
      <dgm:t>
        <a:bodyPr/>
        <a:lstStyle/>
        <a:p>
          <a:endParaRPr lang="en-US" sz="1800"/>
        </a:p>
      </dgm:t>
    </dgm:pt>
    <dgm:pt modelId="{5077EF2E-C32F-4209-BF87-DC12123C7F45}">
      <dgm:prSet phldrT="[Text]" custT="1"/>
      <dgm:spPr/>
      <dgm:t>
        <a:bodyPr/>
        <a:lstStyle/>
        <a:p>
          <a:r>
            <a:rPr lang="en-US" sz="1800" dirty="0" smtClean="0"/>
            <a:t>Indexing</a:t>
          </a:r>
          <a:endParaRPr lang="en-US" sz="1800" dirty="0"/>
        </a:p>
      </dgm:t>
    </dgm:pt>
    <dgm:pt modelId="{7F055220-3CF1-460E-BF54-5628F6CD9C94}" type="parTrans" cxnId="{8228AA72-A58B-4C38-8C1A-915006476495}">
      <dgm:prSet/>
      <dgm:spPr/>
      <dgm:t>
        <a:bodyPr/>
        <a:lstStyle/>
        <a:p>
          <a:endParaRPr lang="en-US" sz="1800"/>
        </a:p>
      </dgm:t>
    </dgm:pt>
    <dgm:pt modelId="{7B8D12FB-D5E4-4549-9511-A46F10E49738}" type="sibTrans" cxnId="{8228AA72-A58B-4C38-8C1A-915006476495}">
      <dgm:prSet/>
      <dgm:spPr/>
      <dgm:t>
        <a:bodyPr/>
        <a:lstStyle/>
        <a:p>
          <a:endParaRPr lang="en-US" sz="1800"/>
        </a:p>
      </dgm:t>
    </dgm:pt>
    <dgm:pt modelId="{EB760897-55D4-483A-BFDC-C2B669E027C7}">
      <dgm:prSet phldrT="[Text]" custT="1"/>
      <dgm:spPr/>
      <dgm:t>
        <a:bodyPr/>
        <a:lstStyle/>
        <a:p>
          <a:r>
            <a:rPr lang="en-US" sz="1800" dirty="0" smtClean="0">
              <a:solidFill>
                <a:schemeClr val="tx1"/>
              </a:solidFill>
              <a:latin typeface="+mn-lt"/>
              <a:ea typeface="+mn-ea"/>
              <a:cs typeface="+mn-cs"/>
            </a:rPr>
            <a:t>High Performance</a:t>
          </a:r>
          <a:endParaRPr lang="en-US" sz="1800" dirty="0"/>
        </a:p>
      </dgm:t>
    </dgm:pt>
    <dgm:pt modelId="{FEB0C175-08B8-4FCB-8439-5ACFB6105FDA}" type="parTrans" cxnId="{80B8A45C-D4AA-4D6D-BA1F-5E3C58ACFCAD}">
      <dgm:prSet/>
      <dgm:spPr/>
      <dgm:t>
        <a:bodyPr/>
        <a:lstStyle/>
        <a:p>
          <a:endParaRPr lang="en-US" sz="1800"/>
        </a:p>
      </dgm:t>
    </dgm:pt>
    <dgm:pt modelId="{0C3176C8-1FFA-4D3E-83FA-EAC8304BD193}" type="sibTrans" cxnId="{80B8A45C-D4AA-4D6D-BA1F-5E3C58ACFCAD}">
      <dgm:prSet/>
      <dgm:spPr/>
      <dgm:t>
        <a:bodyPr/>
        <a:lstStyle/>
        <a:p>
          <a:endParaRPr lang="en-US" sz="1800"/>
        </a:p>
      </dgm:t>
    </dgm:pt>
    <dgm:pt modelId="{16FDE2BA-42F0-4091-8E2B-9CA0E30DF871}">
      <dgm:prSet phldrT="[Text]" custT="1"/>
      <dgm:spPr/>
      <dgm:t>
        <a:bodyPr/>
        <a:lstStyle/>
        <a:p>
          <a:r>
            <a:rPr lang="en-US" sz="1800" dirty="0" smtClean="0"/>
            <a:t>High Availability </a:t>
          </a:r>
          <a:endParaRPr lang="en-US" sz="1800" dirty="0"/>
        </a:p>
      </dgm:t>
    </dgm:pt>
    <dgm:pt modelId="{DEACAD11-A609-4868-AAE6-626F069B07EC}" type="parTrans" cxnId="{B2FDA8E7-350C-441A-A580-F13536FD61AA}">
      <dgm:prSet/>
      <dgm:spPr/>
      <dgm:t>
        <a:bodyPr/>
        <a:lstStyle/>
        <a:p>
          <a:endParaRPr lang="en-US" sz="1800"/>
        </a:p>
      </dgm:t>
    </dgm:pt>
    <dgm:pt modelId="{F0FF37A4-4113-463B-93D8-C27069CAE98E}" type="sibTrans" cxnId="{B2FDA8E7-350C-441A-A580-F13536FD61AA}">
      <dgm:prSet/>
      <dgm:spPr/>
      <dgm:t>
        <a:bodyPr/>
        <a:lstStyle/>
        <a:p>
          <a:endParaRPr lang="en-US" sz="1800"/>
        </a:p>
      </dgm:t>
    </dgm:pt>
    <dgm:pt modelId="{6E72F177-D287-4C74-8CE6-3A6D8C3BAF2E}">
      <dgm:prSet phldrT="[Text]" custT="1"/>
      <dgm:spPr/>
      <dgm:t>
        <a:bodyPr/>
        <a:lstStyle/>
        <a:p>
          <a:r>
            <a:rPr lang="en-US" sz="1800" dirty="0" err="1" smtClean="0">
              <a:solidFill>
                <a:schemeClr val="tx1"/>
              </a:solidFill>
              <a:latin typeface="+mn-lt"/>
              <a:ea typeface="+mn-ea"/>
              <a:cs typeface="+mn-cs"/>
            </a:rPr>
            <a:t>Sharding</a:t>
          </a:r>
          <a:endParaRPr lang="en-US" sz="1800" dirty="0"/>
        </a:p>
      </dgm:t>
    </dgm:pt>
    <dgm:pt modelId="{22DDC6E6-DA04-45B3-B81D-B416BE7283EC}" type="parTrans" cxnId="{EA67A13F-1A9A-47EE-84FF-FE1F9CDDFC4F}">
      <dgm:prSet/>
      <dgm:spPr/>
      <dgm:t>
        <a:bodyPr/>
        <a:lstStyle/>
        <a:p>
          <a:endParaRPr lang="en-US" sz="1800"/>
        </a:p>
      </dgm:t>
    </dgm:pt>
    <dgm:pt modelId="{31677AD2-D62E-48F4-8243-F75B2146BEC1}" type="sibTrans" cxnId="{EA67A13F-1A9A-47EE-84FF-FE1F9CDDFC4F}">
      <dgm:prSet/>
      <dgm:spPr/>
      <dgm:t>
        <a:bodyPr/>
        <a:lstStyle/>
        <a:p>
          <a:endParaRPr lang="en-US" sz="1800"/>
        </a:p>
      </dgm:t>
    </dgm:pt>
    <dgm:pt modelId="{426AE6EC-7EE8-47C1-A647-4085D0E16480}">
      <dgm:prSet phldrT="[Text]" custT="1"/>
      <dgm:spPr/>
      <dgm:t>
        <a:bodyPr/>
        <a:lstStyle/>
        <a:p>
          <a:r>
            <a:rPr lang="en-US" sz="1800" dirty="0" smtClean="0">
              <a:solidFill>
                <a:schemeClr val="tx1"/>
              </a:solidFill>
              <a:latin typeface="+mn-lt"/>
              <a:ea typeface="+mn-ea"/>
              <a:cs typeface="+mn-cs"/>
            </a:rPr>
            <a:t>Easy Scalability</a:t>
          </a:r>
          <a:endParaRPr lang="en-US" sz="1800" dirty="0"/>
        </a:p>
      </dgm:t>
    </dgm:pt>
    <dgm:pt modelId="{B5AFE5D5-3848-4467-ADFF-50DED1C0664E}" type="parTrans" cxnId="{C0F13392-3CCB-42E7-BD1C-1E033C3C49A3}">
      <dgm:prSet/>
      <dgm:spPr/>
      <dgm:t>
        <a:bodyPr/>
        <a:lstStyle/>
        <a:p>
          <a:endParaRPr lang="en-US" sz="1800"/>
        </a:p>
      </dgm:t>
    </dgm:pt>
    <dgm:pt modelId="{9FE13D21-D8B3-4833-B8BC-059615532571}" type="sibTrans" cxnId="{C0F13392-3CCB-42E7-BD1C-1E033C3C49A3}">
      <dgm:prSet/>
      <dgm:spPr/>
      <dgm:t>
        <a:bodyPr/>
        <a:lstStyle/>
        <a:p>
          <a:endParaRPr lang="en-US" sz="1800"/>
        </a:p>
      </dgm:t>
    </dgm:pt>
    <dgm:pt modelId="{E92E9372-D9C8-4D52-A969-8B68A7072BE4}">
      <dgm:prSet phldrT="[Text]" custT="1"/>
      <dgm:spPr/>
      <dgm:t>
        <a:bodyPr/>
        <a:lstStyle/>
        <a:p>
          <a:r>
            <a:rPr lang="en-US" sz="1800" dirty="0" smtClean="0"/>
            <a:t>File Storage </a:t>
          </a:r>
          <a:endParaRPr lang="en-US" sz="1800" dirty="0"/>
        </a:p>
      </dgm:t>
    </dgm:pt>
    <dgm:pt modelId="{47F58BCD-D275-4754-9FD6-5907695899DF}" type="parTrans" cxnId="{CE3D9D5D-8606-4770-A965-1BCE8DE44D7B}">
      <dgm:prSet/>
      <dgm:spPr/>
      <dgm:t>
        <a:bodyPr/>
        <a:lstStyle/>
        <a:p>
          <a:endParaRPr lang="en-US" sz="1800"/>
        </a:p>
      </dgm:t>
    </dgm:pt>
    <dgm:pt modelId="{C22F3B2A-E1DD-43D4-B975-99ADBEFF557A}" type="sibTrans" cxnId="{CE3D9D5D-8606-4770-A965-1BCE8DE44D7B}">
      <dgm:prSet/>
      <dgm:spPr/>
      <dgm:t>
        <a:bodyPr/>
        <a:lstStyle/>
        <a:p>
          <a:endParaRPr lang="en-US" sz="1800"/>
        </a:p>
      </dgm:t>
    </dgm:pt>
    <dgm:pt modelId="{5A1D9281-DF8F-4238-A1F4-5B64343F7028}">
      <dgm:prSet phldrT="[Text]" custT="1"/>
      <dgm:spPr/>
      <dgm:t>
        <a:bodyPr/>
        <a:lstStyle/>
        <a:p>
          <a:r>
            <a:rPr lang="en-US" sz="1800" dirty="0" smtClean="0"/>
            <a:t>Rich Query Language </a:t>
          </a:r>
          <a:endParaRPr lang="en-US" sz="1800" dirty="0"/>
        </a:p>
      </dgm:t>
    </dgm:pt>
    <dgm:pt modelId="{1CD6A46B-CDF4-48D8-B11D-2D2CC910AD16}" type="parTrans" cxnId="{24DE404B-D760-42A4-952C-AAE642BFDCED}">
      <dgm:prSet/>
      <dgm:spPr/>
      <dgm:t>
        <a:bodyPr/>
        <a:lstStyle/>
        <a:p>
          <a:endParaRPr lang="en-US" sz="1800"/>
        </a:p>
      </dgm:t>
    </dgm:pt>
    <dgm:pt modelId="{BC3B59F4-3A12-4EBD-95FD-38231AF96FBE}" type="sibTrans" cxnId="{24DE404B-D760-42A4-952C-AAE642BFDCED}">
      <dgm:prSet/>
      <dgm:spPr/>
      <dgm:t>
        <a:bodyPr/>
        <a:lstStyle/>
        <a:p>
          <a:endParaRPr lang="en-US" sz="1800"/>
        </a:p>
      </dgm:t>
    </dgm:pt>
    <dgm:pt modelId="{E5389D70-29F8-421D-9145-27B50AA5AA49}">
      <dgm:prSet phldrT="[Text]" custT="1"/>
      <dgm:spPr/>
      <dgm:t>
        <a:bodyPr/>
        <a:lstStyle/>
        <a:p>
          <a:r>
            <a:rPr lang="en-US" sz="1800" dirty="0" smtClean="0"/>
            <a:t>Load Balancing</a:t>
          </a:r>
          <a:endParaRPr lang="en-US" sz="1800" dirty="0"/>
        </a:p>
      </dgm:t>
    </dgm:pt>
    <dgm:pt modelId="{77D14776-3E10-4436-B4E8-BBD02779B167}" type="parTrans" cxnId="{383E2B9B-F9F0-4AF4-B139-38AAB4575601}">
      <dgm:prSet/>
      <dgm:spPr/>
      <dgm:t>
        <a:bodyPr/>
        <a:lstStyle/>
        <a:p>
          <a:endParaRPr lang="en-US" sz="1800"/>
        </a:p>
      </dgm:t>
    </dgm:pt>
    <dgm:pt modelId="{CE87F75E-696C-4B0D-B96C-E1D33E31411A}" type="sibTrans" cxnId="{383E2B9B-F9F0-4AF4-B139-38AAB4575601}">
      <dgm:prSet/>
      <dgm:spPr/>
      <dgm:t>
        <a:bodyPr/>
        <a:lstStyle/>
        <a:p>
          <a:endParaRPr lang="en-US" sz="1800"/>
        </a:p>
      </dgm:t>
    </dgm:pt>
    <dgm:pt modelId="{531ED72D-BB1F-499E-8BD4-D38CFD01487C}">
      <dgm:prSet phldrT="[Text]" custT="1"/>
      <dgm:spPr/>
      <dgm:t>
        <a:bodyPr/>
        <a:lstStyle/>
        <a:p>
          <a:r>
            <a:rPr lang="en-US" sz="1800" dirty="0" smtClean="0"/>
            <a:t>Replication </a:t>
          </a:r>
          <a:endParaRPr lang="en-US" sz="1800" dirty="0"/>
        </a:p>
      </dgm:t>
    </dgm:pt>
    <dgm:pt modelId="{266E85B8-B736-4FCB-A6D3-285F532E1496}" type="parTrans" cxnId="{31534C71-ECEC-4158-9CE3-DB9458377153}">
      <dgm:prSet/>
      <dgm:spPr/>
      <dgm:t>
        <a:bodyPr/>
        <a:lstStyle/>
        <a:p>
          <a:endParaRPr lang="en-US" sz="1800"/>
        </a:p>
      </dgm:t>
    </dgm:pt>
    <dgm:pt modelId="{06565649-0F7A-4D44-A520-87A6664404F6}" type="sibTrans" cxnId="{31534C71-ECEC-4158-9CE3-DB9458377153}">
      <dgm:prSet/>
      <dgm:spPr/>
      <dgm:t>
        <a:bodyPr/>
        <a:lstStyle/>
        <a:p>
          <a:endParaRPr lang="en-US" sz="1800"/>
        </a:p>
      </dgm:t>
    </dgm:pt>
    <dgm:pt modelId="{C923E41F-F316-442C-B852-095B53EB2A54}" type="pres">
      <dgm:prSet presAssocID="{CBA67160-E6CC-41E5-A6BA-F235373C13A7}" presName="linear" presStyleCnt="0">
        <dgm:presLayoutVars>
          <dgm:animLvl val="lvl"/>
          <dgm:resizeHandles val="exact"/>
        </dgm:presLayoutVars>
      </dgm:prSet>
      <dgm:spPr/>
      <dgm:t>
        <a:bodyPr/>
        <a:lstStyle/>
        <a:p>
          <a:endParaRPr lang="en-US"/>
        </a:p>
      </dgm:t>
    </dgm:pt>
    <dgm:pt modelId="{780D59E3-1D59-4ED6-8DE3-59EE375EBA13}" type="pres">
      <dgm:prSet presAssocID="{2C98C9C9-2A01-4EC9-BB76-A3B53D283199}" presName="parentText" presStyleLbl="node1" presStyleIdx="0" presStyleCnt="11">
        <dgm:presLayoutVars>
          <dgm:chMax val="0"/>
          <dgm:bulletEnabled val="1"/>
        </dgm:presLayoutVars>
      </dgm:prSet>
      <dgm:spPr/>
      <dgm:t>
        <a:bodyPr/>
        <a:lstStyle/>
        <a:p>
          <a:endParaRPr lang="en-US"/>
        </a:p>
      </dgm:t>
    </dgm:pt>
    <dgm:pt modelId="{2911C9A3-B283-4BE5-AB37-9C7AF47657EA}" type="pres">
      <dgm:prSet presAssocID="{BC6C2841-B710-4F98-8ED8-4DF02CFE5E29}" presName="spacer" presStyleCnt="0"/>
      <dgm:spPr/>
    </dgm:pt>
    <dgm:pt modelId="{B80A6210-F8A1-4BE9-9CAE-A4A931FF1032}" type="pres">
      <dgm:prSet presAssocID="{B1AC512D-2DB9-4596-8B42-B294D084B401}" presName="parentText" presStyleLbl="node1" presStyleIdx="1" presStyleCnt="11">
        <dgm:presLayoutVars>
          <dgm:chMax val="0"/>
          <dgm:bulletEnabled val="1"/>
        </dgm:presLayoutVars>
      </dgm:prSet>
      <dgm:spPr/>
      <dgm:t>
        <a:bodyPr/>
        <a:lstStyle/>
        <a:p>
          <a:endParaRPr lang="en-US"/>
        </a:p>
      </dgm:t>
    </dgm:pt>
    <dgm:pt modelId="{31F9E3CC-9A9D-4E02-8F57-D05419046CEF}" type="pres">
      <dgm:prSet presAssocID="{21E4F812-71B2-45A9-B05D-26E6D5F790DD}" presName="spacer" presStyleCnt="0"/>
      <dgm:spPr/>
    </dgm:pt>
    <dgm:pt modelId="{DD5DE0D1-7E76-4D12-905C-51B8DF56C8EC}" type="pres">
      <dgm:prSet presAssocID="{5077EF2E-C32F-4209-BF87-DC12123C7F45}" presName="parentText" presStyleLbl="node1" presStyleIdx="2" presStyleCnt="11">
        <dgm:presLayoutVars>
          <dgm:chMax val="0"/>
          <dgm:bulletEnabled val="1"/>
        </dgm:presLayoutVars>
      </dgm:prSet>
      <dgm:spPr/>
      <dgm:t>
        <a:bodyPr/>
        <a:lstStyle/>
        <a:p>
          <a:endParaRPr lang="en-US"/>
        </a:p>
      </dgm:t>
    </dgm:pt>
    <dgm:pt modelId="{163155EE-4469-4063-9007-7478C02761A0}" type="pres">
      <dgm:prSet presAssocID="{7B8D12FB-D5E4-4549-9511-A46F10E49738}" presName="spacer" presStyleCnt="0"/>
      <dgm:spPr/>
    </dgm:pt>
    <dgm:pt modelId="{BE9310B8-C1D5-4FB7-AF32-ED8A47BF7EF1}" type="pres">
      <dgm:prSet presAssocID="{EB760897-55D4-483A-BFDC-C2B669E027C7}" presName="parentText" presStyleLbl="node1" presStyleIdx="3" presStyleCnt="11">
        <dgm:presLayoutVars>
          <dgm:chMax val="0"/>
          <dgm:bulletEnabled val="1"/>
        </dgm:presLayoutVars>
      </dgm:prSet>
      <dgm:spPr/>
      <dgm:t>
        <a:bodyPr/>
        <a:lstStyle/>
        <a:p>
          <a:endParaRPr lang="en-US"/>
        </a:p>
      </dgm:t>
    </dgm:pt>
    <dgm:pt modelId="{738B20C4-CBFF-4AAE-9640-98887A2A6CAE}" type="pres">
      <dgm:prSet presAssocID="{0C3176C8-1FFA-4D3E-83FA-EAC8304BD193}" presName="spacer" presStyleCnt="0"/>
      <dgm:spPr/>
    </dgm:pt>
    <dgm:pt modelId="{5117DBFA-EB80-444E-A33B-8C5886F01717}" type="pres">
      <dgm:prSet presAssocID="{16FDE2BA-42F0-4091-8E2B-9CA0E30DF871}" presName="parentText" presStyleLbl="node1" presStyleIdx="4" presStyleCnt="11">
        <dgm:presLayoutVars>
          <dgm:chMax val="0"/>
          <dgm:bulletEnabled val="1"/>
        </dgm:presLayoutVars>
      </dgm:prSet>
      <dgm:spPr/>
      <dgm:t>
        <a:bodyPr/>
        <a:lstStyle/>
        <a:p>
          <a:endParaRPr lang="en-US"/>
        </a:p>
      </dgm:t>
    </dgm:pt>
    <dgm:pt modelId="{DC8776AD-1E76-40D9-9E97-1EBB713D621E}" type="pres">
      <dgm:prSet presAssocID="{F0FF37A4-4113-463B-93D8-C27069CAE98E}" presName="spacer" presStyleCnt="0"/>
      <dgm:spPr/>
    </dgm:pt>
    <dgm:pt modelId="{8AE65C7E-E2B8-4DE6-9645-7361F4E52780}" type="pres">
      <dgm:prSet presAssocID="{6E72F177-D287-4C74-8CE6-3A6D8C3BAF2E}" presName="parentText" presStyleLbl="node1" presStyleIdx="5" presStyleCnt="11">
        <dgm:presLayoutVars>
          <dgm:chMax val="0"/>
          <dgm:bulletEnabled val="1"/>
        </dgm:presLayoutVars>
      </dgm:prSet>
      <dgm:spPr/>
      <dgm:t>
        <a:bodyPr/>
        <a:lstStyle/>
        <a:p>
          <a:endParaRPr lang="en-US"/>
        </a:p>
      </dgm:t>
    </dgm:pt>
    <dgm:pt modelId="{CF8B8FCA-8ECF-41E5-B445-518A0485F2A1}" type="pres">
      <dgm:prSet presAssocID="{31677AD2-D62E-48F4-8243-F75B2146BEC1}" presName="spacer" presStyleCnt="0"/>
      <dgm:spPr/>
    </dgm:pt>
    <dgm:pt modelId="{AC4C11C0-471B-49B0-BEA6-86D6F23BCC79}" type="pres">
      <dgm:prSet presAssocID="{426AE6EC-7EE8-47C1-A647-4085D0E16480}" presName="parentText" presStyleLbl="node1" presStyleIdx="6" presStyleCnt="11">
        <dgm:presLayoutVars>
          <dgm:chMax val="0"/>
          <dgm:bulletEnabled val="1"/>
        </dgm:presLayoutVars>
      </dgm:prSet>
      <dgm:spPr/>
      <dgm:t>
        <a:bodyPr/>
        <a:lstStyle/>
        <a:p>
          <a:endParaRPr lang="en-US"/>
        </a:p>
      </dgm:t>
    </dgm:pt>
    <dgm:pt modelId="{E6EE4B15-CE17-4BBE-8859-DD6A235A2B49}" type="pres">
      <dgm:prSet presAssocID="{9FE13D21-D8B3-4833-B8BC-059615532571}" presName="spacer" presStyleCnt="0"/>
      <dgm:spPr/>
    </dgm:pt>
    <dgm:pt modelId="{AF9D4756-8BCB-4DD0-B27A-2293631F5DA5}" type="pres">
      <dgm:prSet presAssocID="{E92E9372-D9C8-4D52-A969-8B68A7072BE4}" presName="parentText" presStyleLbl="node1" presStyleIdx="7" presStyleCnt="11">
        <dgm:presLayoutVars>
          <dgm:chMax val="0"/>
          <dgm:bulletEnabled val="1"/>
        </dgm:presLayoutVars>
      </dgm:prSet>
      <dgm:spPr/>
      <dgm:t>
        <a:bodyPr/>
        <a:lstStyle/>
        <a:p>
          <a:endParaRPr lang="en-US"/>
        </a:p>
      </dgm:t>
    </dgm:pt>
    <dgm:pt modelId="{7961B8ED-EEC9-4EB9-963E-8988EFC9DEAA}" type="pres">
      <dgm:prSet presAssocID="{C22F3B2A-E1DD-43D4-B975-99ADBEFF557A}" presName="spacer" presStyleCnt="0"/>
      <dgm:spPr/>
    </dgm:pt>
    <dgm:pt modelId="{8B462331-68C8-41EA-9F05-0D662A890829}" type="pres">
      <dgm:prSet presAssocID="{5A1D9281-DF8F-4238-A1F4-5B64343F7028}" presName="parentText" presStyleLbl="node1" presStyleIdx="8" presStyleCnt="11">
        <dgm:presLayoutVars>
          <dgm:chMax val="0"/>
          <dgm:bulletEnabled val="1"/>
        </dgm:presLayoutVars>
      </dgm:prSet>
      <dgm:spPr/>
      <dgm:t>
        <a:bodyPr/>
        <a:lstStyle/>
        <a:p>
          <a:endParaRPr lang="en-US"/>
        </a:p>
      </dgm:t>
    </dgm:pt>
    <dgm:pt modelId="{61F70C9C-B548-44F7-BF91-2A76D13E446D}" type="pres">
      <dgm:prSet presAssocID="{BC3B59F4-3A12-4EBD-95FD-38231AF96FBE}" presName="spacer" presStyleCnt="0"/>
      <dgm:spPr/>
    </dgm:pt>
    <dgm:pt modelId="{6CD785DF-12BA-4A11-AFBB-38184A09A405}" type="pres">
      <dgm:prSet presAssocID="{E5389D70-29F8-421D-9145-27B50AA5AA49}" presName="parentText" presStyleLbl="node1" presStyleIdx="9" presStyleCnt="11">
        <dgm:presLayoutVars>
          <dgm:chMax val="0"/>
          <dgm:bulletEnabled val="1"/>
        </dgm:presLayoutVars>
      </dgm:prSet>
      <dgm:spPr/>
      <dgm:t>
        <a:bodyPr/>
        <a:lstStyle/>
        <a:p>
          <a:endParaRPr lang="en-US"/>
        </a:p>
      </dgm:t>
    </dgm:pt>
    <dgm:pt modelId="{D8F1A5CD-0249-435E-9E3E-B18A036EA96D}" type="pres">
      <dgm:prSet presAssocID="{CE87F75E-696C-4B0D-B96C-E1D33E31411A}" presName="spacer" presStyleCnt="0"/>
      <dgm:spPr/>
    </dgm:pt>
    <dgm:pt modelId="{695DAB92-17A2-4D31-8819-C00C23A51046}" type="pres">
      <dgm:prSet presAssocID="{531ED72D-BB1F-499E-8BD4-D38CFD01487C}" presName="parentText" presStyleLbl="node1" presStyleIdx="10" presStyleCnt="11">
        <dgm:presLayoutVars>
          <dgm:chMax val="0"/>
          <dgm:bulletEnabled val="1"/>
        </dgm:presLayoutVars>
      </dgm:prSet>
      <dgm:spPr/>
      <dgm:t>
        <a:bodyPr/>
        <a:lstStyle/>
        <a:p>
          <a:endParaRPr lang="en-US"/>
        </a:p>
      </dgm:t>
    </dgm:pt>
  </dgm:ptLst>
  <dgm:cxnLst>
    <dgm:cxn modelId="{97AD066E-C05D-4AB8-9083-409A111130DC}" type="presOf" srcId="{E5389D70-29F8-421D-9145-27B50AA5AA49}" destId="{6CD785DF-12BA-4A11-AFBB-38184A09A405}" srcOrd="0" destOrd="0" presId="urn:microsoft.com/office/officeart/2005/8/layout/vList2"/>
    <dgm:cxn modelId="{52411EFD-7DB0-44D9-97DE-7DB9B3F3FBC8}" type="presOf" srcId="{5A1D9281-DF8F-4238-A1F4-5B64343F7028}" destId="{8B462331-68C8-41EA-9F05-0D662A890829}" srcOrd="0" destOrd="0" presId="urn:microsoft.com/office/officeart/2005/8/layout/vList2"/>
    <dgm:cxn modelId="{B2FDA8E7-350C-441A-A580-F13536FD61AA}" srcId="{CBA67160-E6CC-41E5-A6BA-F235373C13A7}" destId="{16FDE2BA-42F0-4091-8E2B-9CA0E30DF871}" srcOrd="4" destOrd="0" parTransId="{DEACAD11-A609-4868-AAE6-626F069B07EC}" sibTransId="{F0FF37A4-4113-463B-93D8-C27069CAE98E}"/>
    <dgm:cxn modelId="{78CB124D-1E99-4966-8F50-C6995E21EB42}" srcId="{CBA67160-E6CC-41E5-A6BA-F235373C13A7}" destId="{2C98C9C9-2A01-4EC9-BB76-A3B53D283199}" srcOrd="0" destOrd="0" parTransId="{74AA7EFA-CCEA-4C63-A90D-56485A093DF0}" sibTransId="{BC6C2841-B710-4F98-8ED8-4DF02CFE5E29}"/>
    <dgm:cxn modelId="{8DD22433-2707-4779-A58A-8AF450C344F4}" type="presOf" srcId="{5077EF2E-C32F-4209-BF87-DC12123C7F45}" destId="{DD5DE0D1-7E76-4D12-905C-51B8DF56C8EC}" srcOrd="0" destOrd="0" presId="urn:microsoft.com/office/officeart/2005/8/layout/vList2"/>
    <dgm:cxn modelId="{0E71768D-E692-43F5-A668-0A50F431964D}" srcId="{CBA67160-E6CC-41E5-A6BA-F235373C13A7}" destId="{B1AC512D-2DB9-4596-8B42-B294D084B401}" srcOrd="1" destOrd="0" parTransId="{3AF151D9-0976-4F7B-9D4F-09A7D1C90F51}" sibTransId="{21E4F812-71B2-45A9-B05D-26E6D5F790DD}"/>
    <dgm:cxn modelId="{CE6C936C-8D96-495E-BC91-519B81F22247}" type="presOf" srcId="{E92E9372-D9C8-4D52-A969-8B68A7072BE4}" destId="{AF9D4756-8BCB-4DD0-B27A-2293631F5DA5}" srcOrd="0" destOrd="0" presId="urn:microsoft.com/office/officeart/2005/8/layout/vList2"/>
    <dgm:cxn modelId="{383E2B9B-F9F0-4AF4-B139-38AAB4575601}" srcId="{CBA67160-E6CC-41E5-A6BA-F235373C13A7}" destId="{E5389D70-29F8-421D-9145-27B50AA5AA49}" srcOrd="9" destOrd="0" parTransId="{77D14776-3E10-4436-B4E8-BBD02779B167}" sibTransId="{CE87F75E-696C-4B0D-B96C-E1D33E31411A}"/>
    <dgm:cxn modelId="{EA67A13F-1A9A-47EE-84FF-FE1F9CDDFC4F}" srcId="{CBA67160-E6CC-41E5-A6BA-F235373C13A7}" destId="{6E72F177-D287-4C74-8CE6-3A6D8C3BAF2E}" srcOrd="5" destOrd="0" parTransId="{22DDC6E6-DA04-45B3-B81D-B416BE7283EC}" sibTransId="{31677AD2-D62E-48F4-8243-F75B2146BEC1}"/>
    <dgm:cxn modelId="{8BA8FAB6-3C6B-4E43-B45B-383DB4BB2431}" type="presOf" srcId="{6E72F177-D287-4C74-8CE6-3A6D8C3BAF2E}" destId="{8AE65C7E-E2B8-4DE6-9645-7361F4E52780}" srcOrd="0" destOrd="0" presId="urn:microsoft.com/office/officeart/2005/8/layout/vList2"/>
    <dgm:cxn modelId="{A4042261-F311-42AD-A947-B3A456A6C2EE}" type="presOf" srcId="{426AE6EC-7EE8-47C1-A647-4085D0E16480}" destId="{AC4C11C0-471B-49B0-BEA6-86D6F23BCC79}" srcOrd="0" destOrd="0" presId="urn:microsoft.com/office/officeart/2005/8/layout/vList2"/>
    <dgm:cxn modelId="{FB97DE2A-0599-4E99-A8BC-27FA2D692832}" type="presOf" srcId="{2C98C9C9-2A01-4EC9-BB76-A3B53D283199}" destId="{780D59E3-1D59-4ED6-8DE3-59EE375EBA13}" srcOrd="0" destOrd="0" presId="urn:microsoft.com/office/officeart/2005/8/layout/vList2"/>
    <dgm:cxn modelId="{932232A3-B30D-4806-BFF1-4852E4950105}" type="presOf" srcId="{CBA67160-E6CC-41E5-A6BA-F235373C13A7}" destId="{C923E41F-F316-442C-B852-095B53EB2A54}" srcOrd="0" destOrd="0" presId="urn:microsoft.com/office/officeart/2005/8/layout/vList2"/>
    <dgm:cxn modelId="{401A87D6-CFE4-491B-9CB6-154E42565DCD}" type="presOf" srcId="{531ED72D-BB1F-499E-8BD4-D38CFD01487C}" destId="{695DAB92-17A2-4D31-8819-C00C23A51046}" srcOrd="0" destOrd="0" presId="urn:microsoft.com/office/officeart/2005/8/layout/vList2"/>
    <dgm:cxn modelId="{8228AA72-A58B-4C38-8C1A-915006476495}" srcId="{CBA67160-E6CC-41E5-A6BA-F235373C13A7}" destId="{5077EF2E-C32F-4209-BF87-DC12123C7F45}" srcOrd="2" destOrd="0" parTransId="{7F055220-3CF1-460E-BF54-5628F6CD9C94}" sibTransId="{7B8D12FB-D5E4-4549-9511-A46F10E49738}"/>
    <dgm:cxn modelId="{CE3D9D5D-8606-4770-A965-1BCE8DE44D7B}" srcId="{CBA67160-E6CC-41E5-A6BA-F235373C13A7}" destId="{E92E9372-D9C8-4D52-A969-8B68A7072BE4}" srcOrd="7" destOrd="0" parTransId="{47F58BCD-D275-4754-9FD6-5907695899DF}" sibTransId="{C22F3B2A-E1DD-43D4-B975-99ADBEFF557A}"/>
    <dgm:cxn modelId="{C0F13392-3CCB-42E7-BD1C-1E033C3C49A3}" srcId="{CBA67160-E6CC-41E5-A6BA-F235373C13A7}" destId="{426AE6EC-7EE8-47C1-A647-4085D0E16480}" srcOrd="6" destOrd="0" parTransId="{B5AFE5D5-3848-4467-ADFF-50DED1C0664E}" sibTransId="{9FE13D21-D8B3-4833-B8BC-059615532571}"/>
    <dgm:cxn modelId="{1AF24E88-7A3D-4F63-A115-64413A398B99}" type="presOf" srcId="{16FDE2BA-42F0-4091-8E2B-9CA0E30DF871}" destId="{5117DBFA-EB80-444E-A33B-8C5886F01717}" srcOrd="0" destOrd="0" presId="urn:microsoft.com/office/officeart/2005/8/layout/vList2"/>
    <dgm:cxn modelId="{1C44B9F3-D4E8-48E0-812D-28D9AB32269F}" type="presOf" srcId="{EB760897-55D4-483A-BFDC-C2B669E027C7}" destId="{BE9310B8-C1D5-4FB7-AF32-ED8A47BF7EF1}" srcOrd="0" destOrd="0" presId="urn:microsoft.com/office/officeart/2005/8/layout/vList2"/>
    <dgm:cxn modelId="{31534C71-ECEC-4158-9CE3-DB9458377153}" srcId="{CBA67160-E6CC-41E5-A6BA-F235373C13A7}" destId="{531ED72D-BB1F-499E-8BD4-D38CFD01487C}" srcOrd="10" destOrd="0" parTransId="{266E85B8-B736-4FCB-A6D3-285F532E1496}" sibTransId="{06565649-0F7A-4D44-A520-87A6664404F6}"/>
    <dgm:cxn modelId="{24DE404B-D760-42A4-952C-AAE642BFDCED}" srcId="{CBA67160-E6CC-41E5-A6BA-F235373C13A7}" destId="{5A1D9281-DF8F-4238-A1F4-5B64343F7028}" srcOrd="8" destOrd="0" parTransId="{1CD6A46B-CDF4-48D8-B11D-2D2CC910AD16}" sibTransId="{BC3B59F4-3A12-4EBD-95FD-38231AF96FBE}"/>
    <dgm:cxn modelId="{C1051322-D0FB-4346-8EC6-33DCA6F06D01}" type="presOf" srcId="{B1AC512D-2DB9-4596-8B42-B294D084B401}" destId="{B80A6210-F8A1-4BE9-9CAE-A4A931FF1032}" srcOrd="0" destOrd="0" presId="urn:microsoft.com/office/officeart/2005/8/layout/vList2"/>
    <dgm:cxn modelId="{80B8A45C-D4AA-4D6D-BA1F-5E3C58ACFCAD}" srcId="{CBA67160-E6CC-41E5-A6BA-F235373C13A7}" destId="{EB760897-55D4-483A-BFDC-C2B669E027C7}" srcOrd="3" destOrd="0" parTransId="{FEB0C175-08B8-4FCB-8439-5ACFB6105FDA}" sibTransId="{0C3176C8-1FFA-4D3E-83FA-EAC8304BD193}"/>
    <dgm:cxn modelId="{777F3B01-B1C6-4790-AE69-37297A1A7718}" type="presParOf" srcId="{C923E41F-F316-442C-B852-095B53EB2A54}" destId="{780D59E3-1D59-4ED6-8DE3-59EE375EBA13}" srcOrd="0" destOrd="0" presId="urn:microsoft.com/office/officeart/2005/8/layout/vList2"/>
    <dgm:cxn modelId="{41F24872-E030-43A8-BF3E-CA35EB80D7A6}" type="presParOf" srcId="{C923E41F-F316-442C-B852-095B53EB2A54}" destId="{2911C9A3-B283-4BE5-AB37-9C7AF47657EA}" srcOrd="1" destOrd="0" presId="urn:microsoft.com/office/officeart/2005/8/layout/vList2"/>
    <dgm:cxn modelId="{BCA5B06C-2C11-46E5-A619-E9162221C70C}" type="presParOf" srcId="{C923E41F-F316-442C-B852-095B53EB2A54}" destId="{B80A6210-F8A1-4BE9-9CAE-A4A931FF1032}" srcOrd="2" destOrd="0" presId="urn:microsoft.com/office/officeart/2005/8/layout/vList2"/>
    <dgm:cxn modelId="{4228B57E-F270-4BC8-8EA4-7FEC54826C0A}" type="presParOf" srcId="{C923E41F-F316-442C-B852-095B53EB2A54}" destId="{31F9E3CC-9A9D-4E02-8F57-D05419046CEF}" srcOrd="3" destOrd="0" presId="urn:microsoft.com/office/officeart/2005/8/layout/vList2"/>
    <dgm:cxn modelId="{5BA4E988-20E1-4F4B-B87A-C1F462388B42}" type="presParOf" srcId="{C923E41F-F316-442C-B852-095B53EB2A54}" destId="{DD5DE0D1-7E76-4D12-905C-51B8DF56C8EC}" srcOrd="4" destOrd="0" presId="urn:microsoft.com/office/officeart/2005/8/layout/vList2"/>
    <dgm:cxn modelId="{88A484A2-857F-47D3-814E-37C710D8AF68}" type="presParOf" srcId="{C923E41F-F316-442C-B852-095B53EB2A54}" destId="{163155EE-4469-4063-9007-7478C02761A0}" srcOrd="5" destOrd="0" presId="urn:microsoft.com/office/officeart/2005/8/layout/vList2"/>
    <dgm:cxn modelId="{923483FB-BB5C-4953-AC91-01B8B5BF2ED2}" type="presParOf" srcId="{C923E41F-F316-442C-B852-095B53EB2A54}" destId="{BE9310B8-C1D5-4FB7-AF32-ED8A47BF7EF1}" srcOrd="6" destOrd="0" presId="urn:microsoft.com/office/officeart/2005/8/layout/vList2"/>
    <dgm:cxn modelId="{630E2D62-E00B-4A3E-93E4-25AC98B7DCBE}" type="presParOf" srcId="{C923E41F-F316-442C-B852-095B53EB2A54}" destId="{738B20C4-CBFF-4AAE-9640-98887A2A6CAE}" srcOrd="7" destOrd="0" presId="urn:microsoft.com/office/officeart/2005/8/layout/vList2"/>
    <dgm:cxn modelId="{4CB1358F-9B55-463F-A8B3-BC0430CB492A}" type="presParOf" srcId="{C923E41F-F316-442C-B852-095B53EB2A54}" destId="{5117DBFA-EB80-444E-A33B-8C5886F01717}" srcOrd="8" destOrd="0" presId="urn:microsoft.com/office/officeart/2005/8/layout/vList2"/>
    <dgm:cxn modelId="{3C38D2D6-A9E1-4787-9C0F-AF0A6036E833}" type="presParOf" srcId="{C923E41F-F316-442C-B852-095B53EB2A54}" destId="{DC8776AD-1E76-40D9-9E97-1EBB713D621E}" srcOrd="9" destOrd="0" presId="urn:microsoft.com/office/officeart/2005/8/layout/vList2"/>
    <dgm:cxn modelId="{D5F932CE-8473-488D-97B9-5CE34D53A58A}" type="presParOf" srcId="{C923E41F-F316-442C-B852-095B53EB2A54}" destId="{8AE65C7E-E2B8-4DE6-9645-7361F4E52780}" srcOrd="10" destOrd="0" presId="urn:microsoft.com/office/officeart/2005/8/layout/vList2"/>
    <dgm:cxn modelId="{AA183121-B5BD-4213-B1EC-BC4701AED811}" type="presParOf" srcId="{C923E41F-F316-442C-B852-095B53EB2A54}" destId="{CF8B8FCA-8ECF-41E5-B445-518A0485F2A1}" srcOrd="11" destOrd="0" presId="urn:microsoft.com/office/officeart/2005/8/layout/vList2"/>
    <dgm:cxn modelId="{B38893AB-9DF8-4C97-BFAA-3124B152BF22}" type="presParOf" srcId="{C923E41F-F316-442C-B852-095B53EB2A54}" destId="{AC4C11C0-471B-49B0-BEA6-86D6F23BCC79}" srcOrd="12" destOrd="0" presId="urn:microsoft.com/office/officeart/2005/8/layout/vList2"/>
    <dgm:cxn modelId="{7E9AEC54-6023-4F94-A8A6-A24DAAC4F8A4}" type="presParOf" srcId="{C923E41F-F316-442C-B852-095B53EB2A54}" destId="{E6EE4B15-CE17-4BBE-8859-DD6A235A2B49}" srcOrd="13" destOrd="0" presId="urn:microsoft.com/office/officeart/2005/8/layout/vList2"/>
    <dgm:cxn modelId="{601152F6-3540-4427-94F4-CE0970ABE5D4}" type="presParOf" srcId="{C923E41F-F316-442C-B852-095B53EB2A54}" destId="{AF9D4756-8BCB-4DD0-B27A-2293631F5DA5}" srcOrd="14" destOrd="0" presId="urn:microsoft.com/office/officeart/2005/8/layout/vList2"/>
    <dgm:cxn modelId="{A420816E-33C3-4A34-8D16-AB6E34C92722}" type="presParOf" srcId="{C923E41F-F316-442C-B852-095B53EB2A54}" destId="{7961B8ED-EEC9-4EB9-963E-8988EFC9DEAA}" srcOrd="15" destOrd="0" presId="urn:microsoft.com/office/officeart/2005/8/layout/vList2"/>
    <dgm:cxn modelId="{8D696ECB-EE73-483E-8CDE-0287608B2A8B}" type="presParOf" srcId="{C923E41F-F316-442C-B852-095B53EB2A54}" destId="{8B462331-68C8-41EA-9F05-0D662A890829}" srcOrd="16" destOrd="0" presId="urn:microsoft.com/office/officeart/2005/8/layout/vList2"/>
    <dgm:cxn modelId="{0137C73F-AA25-466F-BD0E-9C0DB2813C36}" type="presParOf" srcId="{C923E41F-F316-442C-B852-095B53EB2A54}" destId="{61F70C9C-B548-44F7-BF91-2A76D13E446D}" srcOrd="17" destOrd="0" presId="urn:microsoft.com/office/officeart/2005/8/layout/vList2"/>
    <dgm:cxn modelId="{EE51FEE1-E7A2-488E-9376-CB46AE46D9C6}" type="presParOf" srcId="{C923E41F-F316-442C-B852-095B53EB2A54}" destId="{6CD785DF-12BA-4A11-AFBB-38184A09A405}" srcOrd="18" destOrd="0" presId="urn:microsoft.com/office/officeart/2005/8/layout/vList2"/>
    <dgm:cxn modelId="{99729315-1043-446A-BACF-99D017CA4593}" type="presParOf" srcId="{C923E41F-F316-442C-B852-095B53EB2A54}" destId="{D8F1A5CD-0249-435E-9E3E-B18A036EA96D}" srcOrd="19" destOrd="0" presId="urn:microsoft.com/office/officeart/2005/8/layout/vList2"/>
    <dgm:cxn modelId="{229DD903-A2D5-4717-8C0E-436BD2D6BEF4}" type="presParOf" srcId="{C923E41F-F316-442C-B852-095B53EB2A54}" destId="{695DAB92-17A2-4D31-8819-C00C23A51046}" srcOrd="20"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7EFF884-988F-46C9-8417-63009A23A175}"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4E063126-9A30-4A3D-B449-5FCFC36FDBE4}">
      <dgm:prSet phldrT="[Text]"/>
      <dgm:spPr/>
      <dgm:t>
        <a:bodyPr/>
        <a:lstStyle/>
        <a:p>
          <a:r>
            <a:rPr lang="en-US" b="1" dirty="0" smtClean="0"/>
            <a:t>Big Data</a:t>
          </a:r>
          <a:endParaRPr lang="en-US" b="1" dirty="0"/>
        </a:p>
      </dgm:t>
    </dgm:pt>
    <dgm:pt modelId="{C49A88C9-F15F-45D7-800D-662359EC75F5}" type="parTrans" cxnId="{D434781B-6B5A-482A-A092-D247D39A6F30}">
      <dgm:prSet/>
      <dgm:spPr/>
      <dgm:t>
        <a:bodyPr/>
        <a:lstStyle/>
        <a:p>
          <a:endParaRPr lang="en-US" b="1"/>
        </a:p>
      </dgm:t>
    </dgm:pt>
    <dgm:pt modelId="{DA0FADF3-F814-48C7-A234-80F7616557A8}" type="sibTrans" cxnId="{D434781B-6B5A-482A-A092-D247D39A6F30}">
      <dgm:prSet/>
      <dgm:spPr/>
      <dgm:t>
        <a:bodyPr/>
        <a:lstStyle/>
        <a:p>
          <a:endParaRPr lang="en-US" b="1"/>
        </a:p>
      </dgm:t>
    </dgm:pt>
    <dgm:pt modelId="{4DDA8FC4-9D91-4F20-9394-A58BA54A5D44}">
      <dgm:prSet phldrT="[Text]"/>
      <dgm:spPr/>
      <dgm:t>
        <a:bodyPr/>
        <a:lstStyle/>
        <a:p>
          <a:r>
            <a:rPr lang="en-US" b="1" dirty="0" smtClean="0"/>
            <a:t>Content Management and Delivery</a:t>
          </a:r>
          <a:endParaRPr lang="en-US" b="1" dirty="0"/>
        </a:p>
      </dgm:t>
    </dgm:pt>
    <dgm:pt modelId="{B4BD9DA8-0F00-4529-A739-A2C345DCAC7B}" type="parTrans" cxnId="{86F0D915-31D0-458C-A93D-9F613346031E}">
      <dgm:prSet/>
      <dgm:spPr/>
      <dgm:t>
        <a:bodyPr/>
        <a:lstStyle/>
        <a:p>
          <a:endParaRPr lang="en-US" b="1"/>
        </a:p>
      </dgm:t>
    </dgm:pt>
    <dgm:pt modelId="{31B3ABF3-FF44-4C46-A5C5-B1C26E53D30F}" type="sibTrans" cxnId="{86F0D915-31D0-458C-A93D-9F613346031E}">
      <dgm:prSet/>
      <dgm:spPr/>
      <dgm:t>
        <a:bodyPr/>
        <a:lstStyle/>
        <a:p>
          <a:endParaRPr lang="en-US" b="1"/>
        </a:p>
      </dgm:t>
    </dgm:pt>
    <dgm:pt modelId="{75C58ACE-248B-4298-AAC5-DA16C757D204}">
      <dgm:prSet phldrT="[Text]"/>
      <dgm:spPr/>
      <dgm:t>
        <a:bodyPr/>
        <a:lstStyle/>
        <a:p>
          <a:r>
            <a:rPr lang="en-US" b="1" dirty="0" smtClean="0"/>
            <a:t>Mobile  and  Social  Infrastructure</a:t>
          </a:r>
          <a:endParaRPr lang="en-US" b="1" dirty="0"/>
        </a:p>
      </dgm:t>
    </dgm:pt>
    <dgm:pt modelId="{B36DC5BE-B769-4A9F-A219-391E22C7B313}" type="parTrans" cxnId="{F747E727-0B80-4D92-AE38-7A3F1E870C1F}">
      <dgm:prSet/>
      <dgm:spPr/>
      <dgm:t>
        <a:bodyPr/>
        <a:lstStyle/>
        <a:p>
          <a:endParaRPr lang="en-US" b="1"/>
        </a:p>
      </dgm:t>
    </dgm:pt>
    <dgm:pt modelId="{4B43C8EC-1D44-496B-8574-60D2012C377A}" type="sibTrans" cxnId="{F747E727-0B80-4D92-AE38-7A3F1E870C1F}">
      <dgm:prSet/>
      <dgm:spPr/>
      <dgm:t>
        <a:bodyPr/>
        <a:lstStyle/>
        <a:p>
          <a:endParaRPr lang="en-US" b="1"/>
        </a:p>
      </dgm:t>
    </dgm:pt>
    <dgm:pt modelId="{CBC7F691-0456-4394-9567-82687F0DEFEC}">
      <dgm:prSet phldrT="[Text]"/>
      <dgm:spPr/>
      <dgm:t>
        <a:bodyPr/>
        <a:lstStyle/>
        <a:p>
          <a:r>
            <a:rPr lang="en-US" b="1" dirty="0" smtClean="0"/>
            <a:t>User Data Management </a:t>
          </a:r>
          <a:endParaRPr lang="en-US" b="1" dirty="0"/>
        </a:p>
      </dgm:t>
    </dgm:pt>
    <dgm:pt modelId="{309DFBA9-396F-4884-B13A-426D78553323}" type="parTrans" cxnId="{30066609-F32F-47C8-AFC3-4DF599A04544}">
      <dgm:prSet/>
      <dgm:spPr/>
      <dgm:t>
        <a:bodyPr/>
        <a:lstStyle/>
        <a:p>
          <a:endParaRPr lang="en-US" b="1"/>
        </a:p>
      </dgm:t>
    </dgm:pt>
    <dgm:pt modelId="{F23C0E59-9E47-40D7-8E73-68D319961936}" type="sibTrans" cxnId="{30066609-F32F-47C8-AFC3-4DF599A04544}">
      <dgm:prSet/>
      <dgm:spPr/>
      <dgm:t>
        <a:bodyPr/>
        <a:lstStyle/>
        <a:p>
          <a:endParaRPr lang="en-US" b="1"/>
        </a:p>
      </dgm:t>
    </dgm:pt>
    <dgm:pt modelId="{9BFCEAAE-F752-4C73-BB20-9481FF830FED}">
      <dgm:prSet phldrT="[Text]"/>
      <dgm:spPr/>
      <dgm:t>
        <a:bodyPr/>
        <a:lstStyle/>
        <a:p>
          <a:r>
            <a:rPr lang="en-US" b="1" dirty="0" smtClean="0"/>
            <a:t>Data Hub</a:t>
          </a:r>
          <a:endParaRPr lang="en-US" b="1" dirty="0"/>
        </a:p>
      </dgm:t>
    </dgm:pt>
    <dgm:pt modelId="{88579A2C-63ED-40EE-BC19-545F50C115F6}" type="parTrans" cxnId="{04891EA1-07E0-4FDB-BF21-C2D39AC60C42}">
      <dgm:prSet/>
      <dgm:spPr/>
      <dgm:t>
        <a:bodyPr/>
        <a:lstStyle/>
        <a:p>
          <a:endParaRPr lang="en-US" b="1"/>
        </a:p>
      </dgm:t>
    </dgm:pt>
    <dgm:pt modelId="{4D3DED75-B432-4265-B902-5F59F0E4DE35}" type="sibTrans" cxnId="{04891EA1-07E0-4FDB-BF21-C2D39AC60C42}">
      <dgm:prSet/>
      <dgm:spPr/>
      <dgm:t>
        <a:bodyPr/>
        <a:lstStyle/>
        <a:p>
          <a:endParaRPr lang="en-US" b="1"/>
        </a:p>
      </dgm:t>
    </dgm:pt>
    <dgm:pt modelId="{9218ED60-867A-4EF9-ADD4-CA545FB6BE8C}" type="pres">
      <dgm:prSet presAssocID="{87EFF884-988F-46C9-8417-63009A23A175}" presName="diagram" presStyleCnt="0">
        <dgm:presLayoutVars>
          <dgm:dir/>
          <dgm:resizeHandles val="exact"/>
        </dgm:presLayoutVars>
      </dgm:prSet>
      <dgm:spPr/>
      <dgm:t>
        <a:bodyPr/>
        <a:lstStyle/>
        <a:p>
          <a:endParaRPr lang="en-US"/>
        </a:p>
      </dgm:t>
    </dgm:pt>
    <dgm:pt modelId="{D8262B8B-6C4E-4550-ADD6-FD0B9D853EC3}" type="pres">
      <dgm:prSet presAssocID="{4E063126-9A30-4A3D-B449-5FCFC36FDBE4}" presName="node" presStyleLbl="node1" presStyleIdx="0" presStyleCnt="5">
        <dgm:presLayoutVars>
          <dgm:bulletEnabled val="1"/>
        </dgm:presLayoutVars>
      </dgm:prSet>
      <dgm:spPr/>
      <dgm:t>
        <a:bodyPr/>
        <a:lstStyle/>
        <a:p>
          <a:endParaRPr lang="en-US"/>
        </a:p>
      </dgm:t>
    </dgm:pt>
    <dgm:pt modelId="{F11CD8A2-8AF6-4694-B5FA-447AD6D66F53}" type="pres">
      <dgm:prSet presAssocID="{DA0FADF3-F814-48C7-A234-80F7616557A8}" presName="sibTrans" presStyleCnt="0"/>
      <dgm:spPr/>
    </dgm:pt>
    <dgm:pt modelId="{5CFCE19D-5E47-4B97-BA72-8C0F8B17D486}" type="pres">
      <dgm:prSet presAssocID="{4DDA8FC4-9D91-4F20-9394-A58BA54A5D44}" presName="node" presStyleLbl="node1" presStyleIdx="1" presStyleCnt="5">
        <dgm:presLayoutVars>
          <dgm:bulletEnabled val="1"/>
        </dgm:presLayoutVars>
      </dgm:prSet>
      <dgm:spPr/>
      <dgm:t>
        <a:bodyPr/>
        <a:lstStyle/>
        <a:p>
          <a:endParaRPr lang="en-US"/>
        </a:p>
      </dgm:t>
    </dgm:pt>
    <dgm:pt modelId="{FAC39281-1B46-4A03-8E4B-4F3D2FE36C57}" type="pres">
      <dgm:prSet presAssocID="{31B3ABF3-FF44-4C46-A5C5-B1C26E53D30F}" presName="sibTrans" presStyleCnt="0"/>
      <dgm:spPr/>
    </dgm:pt>
    <dgm:pt modelId="{C21D06D8-FEB7-41DB-900D-908F685232BF}" type="pres">
      <dgm:prSet presAssocID="{75C58ACE-248B-4298-AAC5-DA16C757D204}" presName="node" presStyleLbl="node1" presStyleIdx="2" presStyleCnt="5">
        <dgm:presLayoutVars>
          <dgm:bulletEnabled val="1"/>
        </dgm:presLayoutVars>
      </dgm:prSet>
      <dgm:spPr/>
      <dgm:t>
        <a:bodyPr/>
        <a:lstStyle/>
        <a:p>
          <a:endParaRPr lang="en-US"/>
        </a:p>
      </dgm:t>
    </dgm:pt>
    <dgm:pt modelId="{D6D80F36-76EE-4FC2-AEE3-0A4E835B17FE}" type="pres">
      <dgm:prSet presAssocID="{4B43C8EC-1D44-496B-8574-60D2012C377A}" presName="sibTrans" presStyleCnt="0"/>
      <dgm:spPr/>
    </dgm:pt>
    <dgm:pt modelId="{7C377125-F7BF-470E-A73F-887FEE4571D6}" type="pres">
      <dgm:prSet presAssocID="{CBC7F691-0456-4394-9567-82687F0DEFEC}" presName="node" presStyleLbl="node1" presStyleIdx="3" presStyleCnt="5">
        <dgm:presLayoutVars>
          <dgm:bulletEnabled val="1"/>
        </dgm:presLayoutVars>
      </dgm:prSet>
      <dgm:spPr/>
      <dgm:t>
        <a:bodyPr/>
        <a:lstStyle/>
        <a:p>
          <a:endParaRPr lang="en-US"/>
        </a:p>
      </dgm:t>
    </dgm:pt>
    <dgm:pt modelId="{37B4CD17-ECCF-4905-A6EB-DED05D1CECC4}" type="pres">
      <dgm:prSet presAssocID="{F23C0E59-9E47-40D7-8E73-68D319961936}" presName="sibTrans" presStyleCnt="0"/>
      <dgm:spPr/>
    </dgm:pt>
    <dgm:pt modelId="{8991BEFB-68FC-4DAD-A6CB-84C7C7E84224}" type="pres">
      <dgm:prSet presAssocID="{9BFCEAAE-F752-4C73-BB20-9481FF830FED}" presName="node" presStyleLbl="node1" presStyleIdx="4" presStyleCnt="5">
        <dgm:presLayoutVars>
          <dgm:bulletEnabled val="1"/>
        </dgm:presLayoutVars>
      </dgm:prSet>
      <dgm:spPr/>
      <dgm:t>
        <a:bodyPr/>
        <a:lstStyle/>
        <a:p>
          <a:endParaRPr lang="en-US"/>
        </a:p>
      </dgm:t>
    </dgm:pt>
  </dgm:ptLst>
  <dgm:cxnLst>
    <dgm:cxn modelId="{D434781B-6B5A-482A-A092-D247D39A6F30}" srcId="{87EFF884-988F-46C9-8417-63009A23A175}" destId="{4E063126-9A30-4A3D-B449-5FCFC36FDBE4}" srcOrd="0" destOrd="0" parTransId="{C49A88C9-F15F-45D7-800D-662359EC75F5}" sibTransId="{DA0FADF3-F814-48C7-A234-80F7616557A8}"/>
    <dgm:cxn modelId="{04891EA1-07E0-4FDB-BF21-C2D39AC60C42}" srcId="{87EFF884-988F-46C9-8417-63009A23A175}" destId="{9BFCEAAE-F752-4C73-BB20-9481FF830FED}" srcOrd="4" destOrd="0" parTransId="{88579A2C-63ED-40EE-BC19-545F50C115F6}" sibTransId="{4D3DED75-B432-4265-B902-5F59F0E4DE35}"/>
    <dgm:cxn modelId="{435D74D3-1C0F-496C-BEFD-580222064C61}" type="presOf" srcId="{CBC7F691-0456-4394-9567-82687F0DEFEC}" destId="{7C377125-F7BF-470E-A73F-887FEE4571D6}" srcOrd="0" destOrd="0" presId="urn:microsoft.com/office/officeart/2005/8/layout/default"/>
    <dgm:cxn modelId="{AF115269-15BE-46BE-8794-BD588B1D8426}" type="presOf" srcId="{9BFCEAAE-F752-4C73-BB20-9481FF830FED}" destId="{8991BEFB-68FC-4DAD-A6CB-84C7C7E84224}" srcOrd="0" destOrd="0" presId="urn:microsoft.com/office/officeart/2005/8/layout/default"/>
    <dgm:cxn modelId="{30066609-F32F-47C8-AFC3-4DF599A04544}" srcId="{87EFF884-988F-46C9-8417-63009A23A175}" destId="{CBC7F691-0456-4394-9567-82687F0DEFEC}" srcOrd="3" destOrd="0" parTransId="{309DFBA9-396F-4884-B13A-426D78553323}" sibTransId="{F23C0E59-9E47-40D7-8E73-68D319961936}"/>
    <dgm:cxn modelId="{86F0D915-31D0-458C-A93D-9F613346031E}" srcId="{87EFF884-988F-46C9-8417-63009A23A175}" destId="{4DDA8FC4-9D91-4F20-9394-A58BA54A5D44}" srcOrd="1" destOrd="0" parTransId="{B4BD9DA8-0F00-4529-A739-A2C345DCAC7B}" sibTransId="{31B3ABF3-FF44-4C46-A5C5-B1C26E53D30F}"/>
    <dgm:cxn modelId="{B190081E-4464-480D-8265-F62B80C9A711}" type="presOf" srcId="{75C58ACE-248B-4298-AAC5-DA16C757D204}" destId="{C21D06D8-FEB7-41DB-900D-908F685232BF}" srcOrd="0" destOrd="0" presId="urn:microsoft.com/office/officeart/2005/8/layout/default"/>
    <dgm:cxn modelId="{F747E727-0B80-4D92-AE38-7A3F1E870C1F}" srcId="{87EFF884-988F-46C9-8417-63009A23A175}" destId="{75C58ACE-248B-4298-AAC5-DA16C757D204}" srcOrd="2" destOrd="0" parTransId="{B36DC5BE-B769-4A9F-A219-391E22C7B313}" sibTransId="{4B43C8EC-1D44-496B-8574-60D2012C377A}"/>
    <dgm:cxn modelId="{8CFEE447-9E77-47FD-A986-8BF460A06A76}" type="presOf" srcId="{4DDA8FC4-9D91-4F20-9394-A58BA54A5D44}" destId="{5CFCE19D-5E47-4B97-BA72-8C0F8B17D486}" srcOrd="0" destOrd="0" presId="urn:microsoft.com/office/officeart/2005/8/layout/default"/>
    <dgm:cxn modelId="{FF41698E-8D47-457B-BD9C-A4AF12A977B8}" type="presOf" srcId="{87EFF884-988F-46C9-8417-63009A23A175}" destId="{9218ED60-867A-4EF9-ADD4-CA545FB6BE8C}" srcOrd="0" destOrd="0" presId="urn:microsoft.com/office/officeart/2005/8/layout/default"/>
    <dgm:cxn modelId="{9C3E1A49-2A1A-43CE-BB2E-BB865A8B4210}" type="presOf" srcId="{4E063126-9A30-4A3D-B449-5FCFC36FDBE4}" destId="{D8262B8B-6C4E-4550-ADD6-FD0B9D853EC3}" srcOrd="0" destOrd="0" presId="urn:microsoft.com/office/officeart/2005/8/layout/default"/>
    <dgm:cxn modelId="{21A367D4-F317-4D1E-8118-67F22AF643CA}" type="presParOf" srcId="{9218ED60-867A-4EF9-ADD4-CA545FB6BE8C}" destId="{D8262B8B-6C4E-4550-ADD6-FD0B9D853EC3}" srcOrd="0" destOrd="0" presId="urn:microsoft.com/office/officeart/2005/8/layout/default"/>
    <dgm:cxn modelId="{E8747DC1-97BE-412D-8157-F0C29AE0F5FE}" type="presParOf" srcId="{9218ED60-867A-4EF9-ADD4-CA545FB6BE8C}" destId="{F11CD8A2-8AF6-4694-B5FA-447AD6D66F53}" srcOrd="1" destOrd="0" presId="urn:microsoft.com/office/officeart/2005/8/layout/default"/>
    <dgm:cxn modelId="{12A687BD-AD6D-489D-A4F0-4834B92557B8}" type="presParOf" srcId="{9218ED60-867A-4EF9-ADD4-CA545FB6BE8C}" destId="{5CFCE19D-5E47-4B97-BA72-8C0F8B17D486}" srcOrd="2" destOrd="0" presId="urn:microsoft.com/office/officeart/2005/8/layout/default"/>
    <dgm:cxn modelId="{0E258B25-4322-4AE7-B8A1-61F9287C4F5D}" type="presParOf" srcId="{9218ED60-867A-4EF9-ADD4-CA545FB6BE8C}" destId="{FAC39281-1B46-4A03-8E4B-4F3D2FE36C57}" srcOrd="3" destOrd="0" presId="urn:microsoft.com/office/officeart/2005/8/layout/default"/>
    <dgm:cxn modelId="{029C368A-11B7-445B-A345-A0474D0F87E3}" type="presParOf" srcId="{9218ED60-867A-4EF9-ADD4-CA545FB6BE8C}" destId="{C21D06D8-FEB7-41DB-900D-908F685232BF}" srcOrd="4" destOrd="0" presId="urn:microsoft.com/office/officeart/2005/8/layout/default"/>
    <dgm:cxn modelId="{B359ABAA-E0F4-4847-B1A5-B84E6BDE9462}" type="presParOf" srcId="{9218ED60-867A-4EF9-ADD4-CA545FB6BE8C}" destId="{D6D80F36-76EE-4FC2-AEE3-0A4E835B17FE}" srcOrd="5" destOrd="0" presId="urn:microsoft.com/office/officeart/2005/8/layout/default"/>
    <dgm:cxn modelId="{1E46F72C-B14B-4915-897A-A9C9CA099789}" type="presParOf" srcId="{9218ED60-867A-4EF9-ADD4-CA545FB6BE8C}" destId="{7C377125-F7BF-470E-A73F-887FEE4571D6}" srcOrd="6" destOrd="0" presId="urn:microsoft.com/office/officeart/2005/8/layout/default"/>
    <dgm:cxn modelId="{94496D65-185F-4AC0-92E5-1C01FAAA136C}" type="presParOf" srcId="{9218ED60-867A-4EF9-ADD4-CA545FB6BE8C}" destId="{37B4CD17-ECCF-4905-A6EB-DED05D1CECC4}" srcOrd="7" destOrd="0" presId="urn:microsoft.com/office/officeart/2005/8/layout/default"/>
    <dgm:cxn modelId="{9EBE3C51-4DD1-4068-93A3-88C9CDCF74E2}" type="presParOf" srcId="{9218ED60-867A-4EF9-ADD4-CA545FB6BE8C}" destId="{8991BEFB-68FC-4DAD-A6CB-84C7C7E84224}" srcOrd="8" destOrd="0" presId="urn:microsoft.com/office/officeart/2005/8/layout/default"/>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79F5CF-8410-4CAD-A8CF-F4BA1B778E1E}" type="doc">
      <dgm:prSet loTypeId="urn:microsoft.com/office/officeart/2005/8/layout/vList5" loCatId="list" qsTypeId="urn:microsoft.com/office/officeart/2005/8/quickstyle/simple1" qsCatId="simple" csTypeId="urn:microsoft.com/office/officeart/2005/8/colors/accent5_1" csCatId="accent5" phldr="1"/>
      <dgm:spPr/>
      <dgm:t>
        <a:bodyPr/>
        <a:lstStyle/>
        <a:p>
          <a:endParaRPr lang="en-US"/>
        </a:p>
      </dgm:t>
    </dgm:pt>
    <dgm:pt modelId="{650F3FCB-6E44-4AC1-8BBB-C34CD220CEC4}">
      <dgm:prSet phldrT="[Text]" custT="1"/>
      <dgm:spPr/>
      <dgm:t>
        <a:bodyPr/>
        <a:lstStyle/>
        <a:p>
          <a:r>
            <a:rPr kumimoji="0" lang="en-US" sz="1800" b="1" i="0" u="none" strike="noStrike" cap="none" spc="0" normalizeH="0" baseline="0" noProof="0" smtClean="0">
              <a:ln/>
              <a:effectLst/>
              <a:uLnTx/>
              <a:uFillTx/>
              <a:latin typeface="+mn-lt"/>
              <a:ea typeface="+mn-ea"/>
              <a:cs typeface="+mn-cs"/>
            </a:rPr>
            <a:t>Database</a:t>
          </a:r>
          <a:endParaRPr lang="en-US" sz="1800" b="1" dirty="0"/>
        </a:p>
      </dgm:t>
    </dgm:pt>
    <dgm:pt modelId="{404C722B-FDD2-4A71-8A73-231768193FC1}" type="parTrans" cxnId="{4402A471-8975-4208-B694-37A4BF4AE13E}">
      <dgm:prSet/>
      <dgm:spPr/>
      <dgm:t>
        <a:bodyPr/>
        <a:lstStyle/>
        <a:p>
          <a:endParaRPr lang="en-US" sz="1800"/>
        </a:p>
      </dgm:t>
    </dgm:pt>
    <dgm:pt modelId="{122F1DCF-4EE4-4170-9132-644A03FA18C2}" type="sibTrans" cxnId="{4402A471-8975-4208-B694-37A4BF4AE13E}">
      <dgm:prSet/>
      <dgm:spPr/>
      <dgm:t>
        <a:bodyPr/>
        <a:lstStyle/>
        <a:p>
          <a:endParaRPr lang="en-US" sz="1800"/>
        </a:p>
      </dgm:t>
    </dgm:pt>
    <dgm:pt modelId="{DDE43293-AA6D-47D1-9C5C-8454F051D2B2}">
      <dgm:prSet phldrT="[Text]" custT="1"/>
      <dgm:spPr/>
      <dgm:t>
        <a:bodyPr/>
        <a:lstStyle/>
        <a:p>
          <a:r>
            <a:rPr lang="en-US" sz="1800" b="0" i="0" smtClean="0">
              <a:latin typeface="Arial" charset="0"/>
              <a:ea typeface="+mn-ea"/>
              <a:cs typeface="+mn-cs"/>
            </a:rPr>
            <a:t>Database is a physical container for collections. Each database gets its own set of files on the file system. A single MongoDB server typically has multiple databases.</a:t>
          </a:r>
          <a:endParaRPr lang="en-US" sz="1800" dirty="0"/>
        </a:p>
      </dgm:t>
    </dgm:pt>
    <dgm:pt modelId="{D8E13634-0171-44A5-B6D8-C09BEE6514E0}" type="parTrans" cxnId="{C06047E3-D4E1-4BDB-8CFF-BF6FB44FBA7F}">
      <dgm:prSet/>
      <dgm:spPr/>
      <dgm:t>
        <a:bodyPr/>
        <a:lstStyle/>
        <a:p>
          <a:endParaRPr lang="en-US" sz="1800"/>
        </a:p>
      </dgm:t>
    </dgm:pt>
    <dgm:pt modelId="{BD239765-5142-454F-BCAC-68E99DF9948D}" type="sibTrans" cxnId="{C06047E3-D4E1-4BDB-8CFF-BF6FB44FBA7F}">
      <dgm:prSet/>
      <dgm:spPr/>
      <dgm:t>
        <a:bodyPr/>
        <a:lstStyle/>
        <a:p>
          <a:endParaRPr lang="en-US" sz="1800"/>
        </a:p>
      </dgm:t>
    </dgm:pt>
    <dgm:pt modelId="{34FE4D98-D595-4994-8F16-1876D9388EBD}">
      <dgm:prSet phldrT="[Text]" custT="1"/>
      <dgm:spPr/>
      <dgm:t>
        <a:bodyPr/>
        <a:lstStyle/>
        <a:p>
          <a:r>
            <a:rPr kumimoji="0" lang="en-US" sz="1800" b="1" i="0" u="none" strike="noStrike" cap="none" spc="0" normalizeH="0" noProof="0" smtClean="0">
              <a:ln/>
              <a:effectLst/>
              <a:uLnTx/>
              <a:uFillTx/>
              <a:latin typeface="+mn-lt"/>
              <a:ea typeface="+mn-ea"/>
              <a:cs typeface="+mn-cs"/>
            </a:rPr>
            <a:t>Collection</a:t>
          </a:r>
          <a:endParaRPr lang="en-US" sz="1800" b="1" dirty="0"/>
        </a:p>
      </dgm:t>
    </dgm:pt>
    <dgm:pt modelId="{1D2FB4C0-3AF5-47C9-9A85-138BCEB5950D}" type="parTrans" cxnId="{E2A1B2E8-D9B7-424E-9D6F-354127E377FB}">
      <dgm:prSet/>
      <dgm:spPr/>
      <dgm:t>
        <a:bodyPr/>
        <a:lstStyle/>
        <a:p>
          <a:endParaRPr lang="en-US" sz="1800"/>
        </a:p>
      </dgm:t>
    </dgm:pt>
    <dgm:pt modelId="{41B0B4AC-9F11-436E-94B1-C9F013479335}" type="sibTrans" cxnId="{E2A1B2E8-D9B7-424E-9D6F-354127E377FB}">
      <dgm:prSet/>
      <dgm:spPr/>
      <dgm:t>
        <a:bodyPr/>
        <a:lstStyle/>
        <a:p>
          <a:endParaRPr lang="en-US" sz="1800"/>
        </a:p>
      </dgm:t>
    </dgm:pt>
    <dgm:pt modelId="{89011C14-1013-47C8-913F-CDF9D1F6ED55}">
      <dgm:prSet phldrT="[Text]" custT="1"/>
      <dgm:spPr/>
      <dgm:t>
        <a:bodyPr/>
        <a:lstStyle/>
        <a:p>
          <a:r>
            <a:rPr lang="en-US" sz="1800" b="0" i="0" smtClean="0">
              <a:latin typeface="Arial" charset="0"/>
              <a:ea typeface="+mn-ea"/>
              <a:cs typeface="+mn-cs"/>
            </a:rPr>
            <a:t>Collection is a group of MongoDB documents. It is the equivalent of an RDBMS table. A collection exists within a single database. Collections do not enforce a schema. Documents within a collection can have different fields. Typically, all documents in a collection are of similar or related purpose.</a:t>
          </a:r>
          <a:endParaRPr lang="en-US" sz="1800" dirty="0"/>
        </a:p>
      </dgm:t>
    </dgm:pt>
    <dgm:pt modelId="{7A5D2155-E474-46B2-88EC-E9BB8EDAA99C}" type="parTrans" cxnId="{0359F4FE-1378-48F7-BFCC-675FA1597DAB}">
      <dgm:prSet/>
      <dgm:spPr/>
      <dgm:t>
        <a:bodyPr/>
        <a:lstStyle/>
        <a:p>
          <a:endParaRPr lang="en-US" sz="1800"/>
        </a:p>
      </dgm:t>
    </dgm:pt>
    <dgm:pt modelId="{264D9249-2EDF-4EC2-ACBE-E9E4FEE657D9}" type="sibTrans" cxnId="{0359F4FE-1378-48F7-BFCC-675FA1597DAB}">
      <dgm:prSet/>
      <dgm:spPr/>
      <dgm:t>
        <a:bodyPr/>
        <a:lstStyle/>
        <a:p>
          <a:endParaRPr lang="en-US" sz="1800"/>
        </a:p>
      </dgm:t>
    </dgm:pt>
    <dgm:pt modelId="{E34D501F-AE43-492B-A571-1483DEC55D2A}">
      <dgm:prSet phldrT="[Text]" custT="1"/>
      <dgm:spPr/>
      <dgm:t>
        <a:bodyPr/>
        <a:lstStyle/>
        <a:p>
          <a:r>
            <a:rPr lang="en-US" sz="1800" b="1" i="0" smtClean="0">
              <a:latin typeface="Arial" charset="0"/>
              <a:ea typeface="+mn-ea"/>
              <a:cs typeface="+mn-cs"/>
            </a:rPr>
            <a:t>Document </a:t>
          </a:r>
          <a:endParaRPr lang="en-US" sz="1800" b="1" dirty="0"/>
        </a:p>
      </dgm:t>
    </dgm:pt>
    <dgm:pt modelId="{A9B0E7A1-FAEA-4827-AEF6-5CDA6F71BAED}" type="parTrans" cxnId="{F9B3BF57-D40E-40CC-B418-A0FC6FC00BAB}">
      <dgm:prSet/>
      <dgm:spPr/>
      <dgm:t>
        <a:bodyPr/>
        <a:lstStyle/>
        <a:p>
          <a:endParaRPr lang="en-US" sz="1800"/>
        </a:p>
      </dgm:t>
    </dgm:pt>
    <dgm:pt modelId="{838C6BDE-211E-42AB-BEF7-671589A04E58}" type="sibTrans" cxnId="{F9B3BF57-D40E-40CC-B418-A0FC6FC00BAB}">
      <dgm:prSet/>
      <dgm:spPr/>
      <dgm:t>
        <a:bodyPr/>
        <a:lstStyle/>
        <a:p>
          <a:endParaRPr lang="en-US" sz="1800"/>
        </a:p>
      </dgm:t>
    </dgm:pt>
    <dgm:pt modelId="{5C97B891-8948-4EBA-B43D-3C1636BE7DE3}">
      <dgm:prSet phldrT="[Text]" custT="1"/>
      <dgm:spPr/>
      <dgm:t>
        <a:bodyPr/>
        <a:lstStyle/>
        <a:p>
          <a:r>
            <a:rPr lang="en-US" sz="1800" b="0" i="0" dirty="0" smtClean="0">
              <a:latin typeface="Arial" charset="0"/>
              <a:ea typeface="+mn-ea"/>
              <a:cs typeface="+mn-cs"/>
            </a:rPr>
            <a:t>A document is a set of key-value pairs. Documents have dynamic schema. Dynamic schema means that documents in the same collection do not need to have the same set of fields or structure, and common fields in a collection's documents may hold different types of data.</a:t>
          </a:r>
          <a:endParaRPr lang="en-US" sz="1800" dirty="0"/>
        </a:p>
      </dgm:t>
    </dgm:pt>
    <dgm:pt modelId="{5D91FC46-3994-4CDE-B664-17587AE7A731}" type="parTrans" cxnId="{2AB6021C-95DD-4204-B8F8-B4B674B73755}">
      <dgm:prSet/>
      <dgm:spPr/>
      <dgm:t>
        <a:bodyPr/>
        <a:lstStyle/>
        <a:p>
          <a:endParaRPr lang="en-US" sz="1800"/>
        </a:p>
      </dgm:t>
    </dgm:pt>
    <dgm:pt modelId="{4ACB197D-46CE-410C-A475-2C5BDA922F52}" type="sibTrans" cxnId="{2AB6021C-95DD-4204-B8F8-B4B674B73755}">
      <dgm:prSet/>
      <dgm:spPr/>
      <dgm:t>
        <a:bodyPr/>
        <a:lstStyle/>
        <a:p>
          <a:endParaRPr lang="en-US" sz="1800"/>
        </a:p>
      </dgm:t>
    </dgm:pt>
    <dgm:pt modelId="{D6635910-810E-4BBA-A9CE-3216EC1E984E}" type="pres">
      <dgm:prSet presAssocID="{BF79F5CF-8410-4CAD-A8CF-F4BA1B778E1E}" presName="Name0" presStyleCnt="0">
        <dgm:presLayoutVars>
          <dgm:dir/>
          <dgm:animLvl val="lvl"/>
          <dgm:resizeHandles val="exact"/>
        </dgm:presLayoutVars>
      </dgm:prSet>
      <dgm:spPr/>
      <dgm:t>
        <a:bodyPr/>
        <a:lstStyle/>
        <a:p>
          <a:endParaRPr lang="en-US"/>
        </a:p>
      </dgm:t>
    </dgm:pt>
    <dgm:pt modelId="{9A8535E7-C5F5-47DE-B1AB-6EBF61CB4BB2}" type="pres">
      <dgm:prSet presAssocID="{650F3FCB-6E44-4AC1-8BBB-C34CD220CEC4}" presName="linNode" presStyleCnt="0"/>
      <dgm:spPr/>
    </dgm:pt>
    <dgm:pt modelId="{985DEF69-AF3F-4BA4-809D-DA9BC81EA066}" type="pres">
      <dgm:prSet presAssocID="{650F3FCB-6E44-4AC1-8BBB-C34CD220CEC4}" presName="parentText" presStyleLbl="node1" presStyleIdx="0" presStyleCnt="3" custScaleX="64500" custLinFactNeighborX="-10261">
        <dgm:presLayoutVars>
          <dgm:chMax val="1"/>
          <dgm:bulletEnabled val="1"/>
        </dgm:presLayoutVars>
      </dgm:prSet>
      <dgm:spPr/>
      <dgm:t>
        <a:bodyPr/>
        <a:lstStyle/>
        <a:p>
          <a:endParaRPr lang="en-US"/>
        </a:p>
      </dgm:t>
    </dgm:pt>
    <dgm:pt modelId="{BD63D0AA-1BEB-40F8-9781-33C1CD04103D}" type="pres">
      <dgm:prSet presAssocID="{650F3FCB-6E44-4AC1-8BBB-C34CD220CEC4}" presName="descendantText" presStyleLbl="alignAccFollowNode1" presStyleIdx="0" presStyleCnt="3" custScaleX="119393">
        <dgm:presLayoutVars>
          <dgm:bulletEnabled val="1"/>
        </dgm:presLayoutVars>
      </dgm:prSet>
      <dgm:spPr/>
      <dgm:t>
        <a:bodyPr/>
        <a:lstStyle/>
        <a:p>
          <a:endParaRPr lang="en-US"/>
        </a:p>
      </dgm:t>
    </dgm:pt>
    <dgm:pt modelId="{A8A00785-96B8-483A-B462-2CC76ABDC6BA}" type="pres">
      <dgm:prSet presAssocID="{122F1DCF-4EE4-4170-9132-644A03FA18C2}" presName="sp" presStyleCnt="0"/>
      <dgm:spPr/>
    </dgm:pt>
    <dgm:pt modelId="{65AF4E77-1816-48F1-B81C-DF1EE91B0C0F}" type="pres">
      <dgm:prSet presAssocID="{34FE4D98-D595-4994-8F16-1876D9388EBD}" presName="linNode" presStyleCnt="0"/>
      <dgm:spPr/>
    </dgm:pt>
    <dgm:pt modelId="{A56E1515-DF23-43A7-B9D9-AD9A280AD867}" type="pres">
      <dgm:prSet presAssocID="{34FE4D98-D595-4994-8F16-1876D9388EBD}" presName="parentText" presStyleLbl="node1" presStyleIdx="1" presStyleCnt="3" custScaleX="64500" custLinFactNeighborX="-10261">
        <dgm:presLayoutVars>
          <dgm:chMax val="1"/>
          <dgm:bulletEnabled val="1"/>
        </dgm:presLayoutVars>
      </dgm:prSet>
      <dgm:spPr/>
      <dgm:t>
        <a:bodyPr/>
        <a:lstStyle/>
        <a:p>
          <a:endParaRPr lang="en-US"/>
        </a:p>
      </dgm:t>
    </dgm:pt>
    <dgm:pt modelId="{27A0BB42-7978-4F9C-8E49-FA2557FDFF12}" type="pres">
      <dgm:prSet presAssocID="{34FE4D98-D595-4994-8F16-1876D9388EBD}" presName="descendantText" presStyleLbl="alignAccFollowNode1" presStyleIdx="1" presStyleCnt="3" custScaleX="119393" custScaleY="144284">
        <dgm:presLayoutVars>
          <dgm:bulletEnabled val="1"/>
        </dgm:presLayoutVars>
      </dgm:prSet>
      <dgm:spPr/>
      <dgm:t>
        <a:bodyPr/>
        <a:lstStyle/>
        <a:p>
          <a:endParaRPr lang="en-US"/>
        </a:p>
      </dgm:t>
    </dgm:pt>
    <dgm:pt modelId="{14B70C94-7B37-4480-A048-1CD8AF943E9A}" type="pres">
      <dgm:prSet presAssocID="{41B0B4AC-9F11-436E-94B1-C9F013479335}" presName="sp" presStyleCnt="0"/>
      <dgm:spPr/>
    </dgm:pt>
    <dgm:pt modelId="{B4E67F39-739E-4030-9E55-4D6E2264E1B1}" type="pres">
      <dgm:prSet presAssocID="{E34D501F-AE43-492B-A571-1483DEC55D2A}" presName="linNode" presStyleCnt="0"/>
      <dgm:spPr/>
    </dgm:pt>
    <dgm:pt modelId="{FF0C317D-0626-48B7-86E6-638E9CA1A7C8}" type="pres">
      <dgm:prSet presAssocID="{E34D501F-AE43-492B-A571-1483DEC55D2A}" presName="parentText" presStyleLbl="node1" presStyleIdx="2" presStyleCnt="3" custScaleX="64500" custLinFactNeighborX="-10261">
        <dgm:presLayoutVars>
          <dgm:chMax val="1"/>
          <dgm:bulletEnabled val="1"/>
        </dgm:presLayoutVars>
      </dgm:prSet>
      <dgm:spPr/>
      <dgm:t>
        <a:bodyPr/>
        <a:lstStyle/>
        <a:p>
          <a:endParaRPr lang="en-US"/>
        </a:p>
      </dgm:t>
    </dgm:pt>
    <dgm:pt modelId="{DF71A630-C40A-4B5D-A4AB-FB0D8EDC2A07}" type="pres">
      <dgm:prSet presAssocID="{E34D501F-AE43-492B-A571-1483DEC55D2A}" presName="descendantText" presStyleLbl="alignAccFollowNode1" presStyleIdx="2" presStyleCnt="3" custScaleX="119393" custScaleY="117097">
        <dgm:presLayoutVars>
          <dgm:bulletEnabled val="1"/>
        </dgm:presLayoutVars>
      </dgm:prSet>
      <dgm:spPr/>
      <dgm:t>
        <a:bodyPr/>
        <a:lstStyle/>
        <a:p>
          <a:endParaRPr lang="en-US"/>
        </a:p>
      </dgm:t>
    </dgm:pt>
  </dgm:ptLst>
  <dgm:cxnLst>
    <dgm:cxn modelId="{2AB6021C-95DD-4204-B8F8-B4B674B73755}" srcId="{E34D501F-AE43-492B-A571-1483DEC55D2A}" destId="{5C97B891-8948-4EBA-B43D-3C1636BE7DE3}" srcOrd="0" destOrd="0" parTransId="{5D91FC46-3994-4CDE-B664-17587AE7A731}" sibTransId="{4ACB197D-46CE-410C-A475-2C5BDA922F52}"/>
    <dgm:cxn modelId="{F9B3BF57-D40E-40CC-B418-A0FC6FC00BAB}" srcId="{BF79F5CF-8410-4CAD-A8CF-F4BA1B778E1E}" destId="{E34D501F-AE43-492B-A571-1483DEC55D2A}" srcOrd="2" destOrd="0" parTransId="{A9B0E7A1-FAEA-4827-AEF6-5CDA6F71BAED}" sibTransId="{838C6BDE-211E-42AB-BEF7-671589A04E58}"/>
    <dgm:cxn modelId="{53F7580C-1886-4227-A00B-566FA49BB3DE}" type="presOf" srcId="{650F3FCB-6E44-4AC1-8BBB-C34CD220CEC4}" destId="{985DEF69-AF3F-4BA4-809D-DA9BC81EA066}" srcOrd="0" destOrd="0" presId="urn:microsoft.com/office/officeart/2005/8/layout/vList5"/>
    <dgm:cxn modelId="{C06047E3-D4E1-4BDB-8CFF-BF6FB44FBA7F}" srcId="{650F3FCB-6E44-4AC1-8BBB-C34CD220CEC4}" destId="{DDE43293-AA6D-47D1-9C5C-8454F051D2B2}" srcOrd="0" destOrd="0" parTransId="{D8E13634-0171-44A5-B6D8-C09BEE6514E0}" sibTransId="{BD239765-5142-454F-BCAC-68E99DF9948D}"/>
    <dgm:cxn modelId="{0359F4FE-1378-48F7-BFCC-675FA1597DAB}" srcId="{34FE4D98-D595-4994-8F16-1876D9388EBD}" destId="{89011C14-1013-47C8-913F-CDF9D1F6ED55}" srcOrd="0" destOrd="0" parTransId="{7A5D2155-E474-46B2-88EC-E9BB8EDAA99C}" sibTransId="{264D9249-2EDF-4EC2-ACBE-E9E4FEE657D9}"/>
    <dgm:cxn modelId="{93618AFC-9FEF-4D85-B0E3-F3875DB4E2A8}" type="presOf" srcId="{89011C14-1013-47C8-913F-CDF9D1F6ED55}" destId="{27A0BB42-7978-4F9C-8E49-FA2557FDFF12}" srcOrd="0" destOrd="0" presId="urn:microsoft.com/office/officeart/2005/8/layout/vList5"/>
    <dgm:cxn modelId="{52423C3C-7414-4F73-BDB6-B56DBF0F7956}" type="presOf" srcId="{5C97B891-8948-4EBA-B43D-3C1636BE7DE3}" destId="{DF71A630-C40A-4B5D-A4AB-FB0D8EDC2A07}" srcOrd="0" destOrd="0" presId="urn:microsoft.com/office/officeart/2005/8/layout/vList5"/>
    <dgm:cxn modelId="{E2A1B2E8-D9B7-424E-9D6F-354127E377FB}" srcId="{BF79F5CF-8410-4CAD-A8CF-F4BA1B778E1E}" destId="{34FE4D98-D595-4994-8F16-1876D9388EBD}" srcOrd="1" destOrd="0" parTransId="{1D2FB4C0-3AF5-47C9-9A85-138BCEB5950D}" sibTransId="{41B0B4AC-9F11-436E-94B1-C9F013479335}"/>
    <dgm:cxn modelId="{7C13BDBD-B41B-4A8F-AC17-4B8CC6DA59A8}" type="presOf" srcId="{BF79F5CF-8410-4CAD-A8CF-F4BA1B778E1E}" destId="{D6635910-810E-4BBA-A9CE-3216EC1E984E}" srcOrd="0" destOrd="0" presId="urn:microsoft.com/office/officeart/2005/8/layout/vList5"/>
    <dgm:cxn modelId="{259100F7-5D4E-45D3-9FDF-3169CC71177E}" type="presOf" srcId="{34FE4D98-D595-4994-8F16-1876D9388EBD}" destId="{A56E1515-DF23-43A7-B9D9-AD9A280AD867}" srcOrd="0" destOrd="0" presId="urn:microsoft.com/office/officeart/2005/8/layout/vList5"/>
    <dgm:cxn modelId="{4402A471-8975-4208-B694-37A4BF4AE13E}" srcId="{BF79F5CF-8410-4CAD-A8CF-F4BA1B778E1E}" destId="{650F3FCB-6E44-4AC1-8BBB-C34CD220CEC4}" srcOrd="0" destOrd="0" parTransId="{404C722B-FDD2-4A71-8A73-231768193FC1}" sibTransId="{122F1DCF-4EE4-4170-9132-644A03FA18C2}"/>
    <dgm:cxn modelId="{5CC2EC79-6B21-49C2-BD17-70C9EC5A02AD}" type="presOf" srcId="{E34D501F-AE43-492B-A571-1483DEC55D2A}" destId="{FF0C317D-0626-48B7-86E6-638E9CA1A7C8}" srcOrd="0" destOrd="0" presId="urn:microsoft.com/office/officeart/2005/8/layout/vList5"/>
    <dgm:cxn modelId="{A1DBDB9A-7705-47C8-95B5-4D3505C78258}" type="presOf" srcId="{DDE43293-AA6D-47D1-9C5C-8454F051D2B2}" destId="{BD63D0AA-1BEB-40F8-9781-33C1CD04103D}" srcOrd="0" destOrd="0" presId="urn:microsoft.com/office/officeart/2005/8/layout/vList5"/>
    <dgm:cxn modelId="{045A0C1A-A1E9-444F-942E-74D0484695BC}" type="presParOf" srcId="{D6635910-810E-4BBA-A9CE-3216EC1E984E}" destId="{9A8535E7-C5F5-47DE-B1AB-6EBF61CB4BB2}" srcOrd="0" destOrd="0" presId="urn:microsoft.com/office/officeart/2005/8/layout/vList5"/>
    <dgm:cxn modelId="{15BD32CC-AC01-4104-8FAC-602BC2D49A5A}" type="presParOf" srcId="{9A8535E7-C5F5-47DE-B1AB-6EBF61CB4BB2}" destId="{985DEF69-AF3F-4BA4-809D-DA9BC81EA066}" srcOrd="0" destOrd="0" presId="urn:microsoft.com/office/officeart/2005/8/layout/vList5"/>
    <dgm:cxn modelId="{18E0AA06-DDD7-4A17-ABFE-CA951B7750E2}" type="presParOf" srcId="{9A8535E7-C5F5-47DE-B1AB-6EBF61CB4BB2}" destId="{BD63D0AA-1BEB-40F8-9781-33C1CD04103D}" srcOrd="1" destOrd="0" presId="urn:microsoft.com/office/officeart/2005/8/layout/vList5"/>
    <dgm:cxn modelId="{6A3074AA-D5DE-4770-8606-F60BB51EA428}" type="presParOf" srcId="{D6635910-810E-4BBA-A9CE-3216EC1E984E}" destId="{A8A00785-96B8-483A-B462-2CC76ABDC6BA}" srcOrd="1" destOrd="0" presId="urn:microsoft.com/office/officeart/2005/8/layout/vList5"/>
    <dgm:cxn modelId="{863262BA-9723-450E-B6C0-79B5475B8DB2}" type="presParOf" srcId="{D6635910-810E-4BBA-A9CE-3216EC1E984E}" destId="{65AF4E77-1816-48F1-B81C-DF1EE91B0C0F}" srcOrd="2" destOrd="0" presId="urn:microsoft.com/office/officeart/2005/8/layout/vList5"/>
    <dgm:cxn modelId="{0965CD26-9E43-4293-B98B-DBD4B580EDE5}" type="presParOf" srcId="{65AF4E77-1816-48F1-B81C-DF1EE91B0C0F}" destId="{A56E1515-DF23-43A7-B9D9-AD9A280AD867}" srcOrd="0" destOrd="0" presId="urn:microsoft.com/office/officeart/2005/8/layout/vList5"/>
    <dgm:cxn modelId="{DD70C6F4-B512-4062-B7B0-27E1182C7FD9}" type="presParOf" srcId="{65AF4E77-1816-48F1-B81C-DF1EE91B0C0F}" destId="{27A0BB42-7978-4F9C-8E49-FA2557FDFF12}" srcOrd="1" destOrd="0" presId="urn:microsoft.com/office/officeart/2005/8/layout/vList5"/>
    <dgm:cxn modelId="{CA0E347F-A1C9-4E92-BB32-CC1932BD1C57}" type="presParOf" srcId="{D6635910-810E-4BBA-A9CE-3216EC1E984E}" destId="{14B70C94-7B37-4480-A048-1CD8AF943E9A}" srcOrd="3" destOrd="0" presId="urn:microsoft.com/office/officeart/2005/8/layout/vList5"/>
    <dgm:cxn modelId="{3B318183-8487-424B-8DBD-EFB5192A5249}" type="presParOf" srcId="{D6635910-810E-4BBA-A9CE-3216EC1E984E}" destId="{B4E67F39-739E-4030-9E55-4D6E2264E1B1}" srcOrd="4" destOrd="0" presId="urn:microsoft.com/office/officeart/2005/8/layout/vList5"/>
    <dgm:cxn modelId="{CBA1EFA8-E414-426A-9032-D001993DD7AE}" type="presParOf" srcId="{B4E67F39-739E-4030-9E55-4D6E2264E1B1}" destId="{FF0C317D-0626-48B7-86E6-638E9CA1A7C8}" srcOrd="0" destOrd="0" presId="urn:microsoft.com/office/officeart/2005/8/layout/vList5"/>
    <dgm:cxn modelId="{165B9890-E93F-44EA-994D-5C89F469E448}" type="presParOf" srcId="{B4E67F39-739E-4030-9E55-4D6E2264E1B1}" destId="{DF71A630-C40A-4B5D-A4AB-FB0D8EDC2A07}" srcOrd="1" destOrd="0" presId="urn:microsoft.com/office/officeart/2005/8/layout/vList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A8B69D5-4A03-471B-84A9-459DEC16D43B}" type="doc">
      <dgm:prSet loTypeId="urn:microsoft.com/office/officeart/2005/8/layout/hierarchy1" loCatId="hierarchy" qsTypeId="urn:microsoft.com/office/officeart/2005/8/quickstyle/simple3" qsCatId="simple" csTypeId="urn:microsoft.com/office/officeart/2005/8/colors/accent5_1" csCatId="accent5" phldr="1"/>
      <dgm:spPr/>
      <dgm:t>
        <a:bodyPr/>
        <a:lstStyle/>
        <a:p>
          <a:endParaRPr lang="en-US"/>
        </a:p>
      </dgm:t>
    </dgm:pt>
    <dgm:pt modelId="{9BC5240B-E934-4556-9CBC-F43B4EE6F809}">
      <dgm:prSet custT="1"/>
      <dgm:spPr/>
      <dgm:t>
        <a:bodyPr/>
        <a:lstStyle/>
        <a:p>
          <a:pPr rtl="0"/>
          <a:r>
            <a:rPr lang="en-US" sz="1400" b="1" dirty="0" smtClean="0"/>
            <a:t>A Database has “Collections”</a:t>
          </a:r>
          <a:endParaRPr lang="en-US" sz="1400" dirty="0"/>
        </a:p>
      </dgm:t>
    </dgm:pt>
    <dgm:pt modelId="{EA87B826-7EFD-419E-8D46-806AA2FC825B}" type="parTrans" cxnId="{1A27BBE5-88A8-45D4-9922-04CC6144562C}">
      <dgm:prSet/>
      <dgm:spPr/>
      <dgm:t>
        <a:bodyPr/>
        <a:lstStyle/>
        <a:p>
          <a:endParaRPr lang="en-US" sz="1400"/>
        </a:p>
      </dgm:t>
    </dgm:pt>
    <dgm:pt modelId="{5D446DE5-DDCD-4952-B8B0-FAD9BA2A9FFB}" type="sibTrans" cxnId="{1A27BBE5-88A8-45D4-9922-04CC6144562C}">
      <dgm:prSet/>
      <dgm:spPr/>
      <dgm:t>
        <a:bodyPr/>
        <a:lstStyle/>
        <a:p>
          <a:endParaRPr lang="en-US" sz="1400"/>
        </a:p>
      </dgm:t>
    </dgm:pt>
    <dgm:pt modelId="{E61394BC-B973-4FCF-A9FD-54C05134B15A}">
      <dgm:prSet custT="1"/>
      <dgm:spPr/>
      <dgm:t>
        <a:bodyPr/>
        <a:lstStyle/>
        <a:p>
          <a:pPr rtl="0"/>
          <a:r>
            <a:rPr lang="en-US" sz="1400" b="1" dirty="0" smtClean="0"/>
            <a:t>Collections have “Documents”</a:t>
          </a:r>
          <a:endParaRPr lang="en-US" sz="1400" dirty="0"/>
        </a:p>
      </dgm:t>
    </dgm:pt>
    <dgm:pt modelId="{34FD333D-507A-4C91-984B-446520FDEAA7}" type="parTrans" cxnId="{68FF7743-82F8-46E4-AA04-C0BBDB05937B}">
      <dgm:prSet/>
      <dgm:spPr/>
      <dgm:t>
        <a:bodyPr/>
        <a:lstStyle/>
        <a:p>
          <a:endParaRPr lang="en-US" sz="1400"/>
        </a:p>
      </dgm:t>
    </dgm:pt>
    <dgm:pt modelId="{C3ED8153-C927-44D7-8C10-49721FEE5A91}" type="sibTrans" cxnId="{68FF7743-82F8-46E4-AA04-C0BBDB05937B}">
      <dgm:prSet/>
      <dgm:spPr/>
      <dgm:t>
        <a:bodyPr/>
        <a:lstStyle/>
        <a:p>
          <a:endParaRPr lang="en-US" sz="1400"/>
        </a:p>
      </dgm:t>
    </dgm:pt>
    <dgm:pt modelId="{6AE54A27-79C6-4F33-94AE-588E8FE4722F}">
      <dgm:prSet custT="1"/>
      <dgm:spPr/>
      <dgm:t>
        <a:bodyPr/>
        <a:lstStyle/>
        <a:p>
          <a:pPr rtl="0"/>
          <a:r>
            <a:rPr lang="en-US" sz="1400" b="1" dirty="0" smtClean="0"/>
            <a:t>Documents have “Fields”</a:t>
          </a:r>
          <a:endParaRPr lang="en-US" sz="1400" dirty="0"/>
        </a:p>
      </dgm:t>
    </dgm:pt>
    <dgm:pt modelId="{9A64B3AF-B859-4D46-A3DD-054E49EE43F9}" type="parTrans" cxnId="{60639BB7-D6AB-4300-9610-70680E39D664}">
      <dgm:prSet/>
      <dgm:spPr/>
      <dgm:t>
        <a:bodyPr/>
        <a:lstStyle/>
        <a:p>
          <a:endParaRPr lang="en-US" sz="1400"/>
        </a:p>
      </dgm:t>
    </dgm:pt>
    <dgm:pt modelId="{19506FF2-75F7-4664-9727-83CDC73E4DD1}" type="sibTrans" cxnId="{60639BB7-D6AB-4300-9610-70680E39D664}">
      <dgm:prSet/>
      <dgm:spPr/>
      <dgm:t>
        <a:bodyPr/>
        <a:lstStyle/>
        <a:p>
          <a:endParaRPr lang="en-US" sz="1400"/>
        </a:p>
      </dgm:t>
    </dgm:pt>
    <dgm:pt modelId="{4D34C142-57C9-4E9C-B65B-58A3532A93E8}">
      <dgm:prSet custT="1"/>
      <dgm:spPr/>
      <dgm:t>
        <a:bodyPr/>
        <a:lstStyle/>
        <a:p>
          <a:pPr rtl="0"/>
          <a:r>
            <a:rPr lang="en-US" sz="1400" b="1" dirty="0" smtClean="0"/>
            <a:t>Fields are key = value pairs</a:t>
          </a:r>
          <a:endParaRPr lang="en-US" sz="1400" dirty="0"/>
        </a:p>
      </dgm:t>
    </dgm:pt>
    <dgm:pt modelId="{B0ADD765-45BE-44B7-A535-149F1F555104}" type="parTrans" cxnId="{20C61CFC-0085-4BA4-8435-6AF7174861F4}">
      <dgm:prSet/>
      <dgm:spPr/>
      <dgm:t>
        <a:bodyPr/>
        <a:lstStyle/>
        <a:p>
          <a:endParaRPr lang="en-US" sz="1400"/>
        </a:p>
      </dgm:t>
    </dgm:pt>
    <dgm:pt modelId="{D35F1010-44C8-4D51-81F2-4BC8BF737C85}" type="sibTrans" cxnId="{20C61CFC-0085-4BA4-8435-6AF7174861F4}">
      <dgm:prSet/>
      <dgm:spPr/>
      <dgm:t>
        <a:bodyPr/>
        <a:lstStyle/>
        <a:p>
          <a:endParaRPr lang="en-US" sz="1400"/>
        </a:p>
      </dgm:t>
    </dgm:pt>
    <dgm:pt modelId="{378FE4EA-B1CB-485C-860E-285B6824FD78}" type="pres">
      <dgm:prSet presAssocID="{8A8B69D5-4A03-471B-84A9-459DEC16D43B}" presName="hierChild1" presStyleCnt="0">
        <dgm:presLayoutVars>
          <dgm:chPref val="1"/>
          <dgm:dir/>
          <dgm:animOne val="branch"/>
          <dgm:animLvl val="lvl"/>
          <dgm:resizeHandles/>
        </dgm:presLayoutVars>
      </dgm:prSet>
      <dgm:spPr/>
      <dgm:t>
        <a:bodyPr/>
        <a:lstStyle/>
        <a:p>
          <a:endParaRPr lang="en-US"/>
        </a:p>
      </dgm:t>
    </dgm:pt>
    <dgm:pt modelId="{011B863A-09F8-4A87-99FB-876704B79ABF}" type="pres">
      <dgm:prSet presAssocID="{9BC5240B-E934-4556-9CBC-F43B4EE6F809}" presName="hierRoot1" presStyleCnt="0"/>
      <dgm:spPr/>
      <dgm:t>
        <a:bodyPr/>
        <a:lstStyle/>
        <a:p>
          <a:endParaRPr lang="en-US"/>
        </a:p>
      </dgm:t>
    </dgm:pt>
    <dgm:pt modelId="{5E8AEB41-6BB4-4E2F-A149-56CD2568A0E2}" type="pres">
      <dgm:prSet presAssocID="{9BC5240B-E934-4556-9CBC-F43B4EE6F809}" presName="composite" presStyleCnt="0"/>
      <dgm:spPr/>
      <dgm:t>
        <a:bodyPr/>
        <a:lstStyle/>
        <a:p>
          <a:endParaRPr lang="en-US"/>
        </a:p>
      </dgm:t>
    </dgm:pt>
    <dgm:pt modelId="{5140EE56-2B7A-4ECB-832A-EF6D3F8E7308}" type="pres">
      <dgm:prSet presAssocID="{9BC5240B-E934-4556-9CBC-F43B4EE6F809}" presName="background" presStyleLbl="node0" presStyleIdx="0" presStyleCnt="1"/>
      <dgm:spPr/>
      <dgm:t>
        <a:bodyPr/>
        <a:lstStyle/>
        <a:p>
          <a:endParaRPr lang="en-US"/>
        </a:p>
      </dgm:t>
    </dgm:pt>
    <dgm:pt modelId="{A068665E-54A1-491F-AB3B-D92AB7821463}" type="pres">
      <dgm:prSet presAssocID="{9BC5240B-E934-4556-9CBC-F43B4EE6F809}" presName="text" presStyleLbl="fgAcc0" presStyleIdx="0" presStyleCnt="1" custScaleX="138623">
        <dgm:presLayoutVars>
          <dgm:chPref val="3"/>
        </dgm:presLayoutVars>
      </dgm:prSet>
      <dgm:spPr/>
      <dgm:t>
        <a:bodyPr/>
        <a:lstStyle/>
        <a:p>
          <a:endParaRPr lang="en-US"/>
        </a:p>
      </dgm:t>
    </dgm:pt>
    <dgm:pt modelId="{7D789261-950B-4982-AB3F-1A6C7A76E5DF}" type="pres">
      <dgm:prSet presAssocID="{9BC5240B-E934-4556-9CBC-F43B4EE6F809}" presName="hierChild2" presStyleCnt="0"/>
      <dgm:spPr/>
      <dgm:t>
        <a:bodyPr/>
        <a:lstStyle/>
        <a:p>
          <a:endParaRPr lang="en-US"/>
        </a:p>
      </dgm:t>
    </dgm:pt>
    <dgm:pt modelId="{5FD82E36-E872-4EEB-9C90-356715632D97}" type="pres">
      <dgm:prSet presAssocID="{34FD333D-507A-4C91-984B-446520FDEAA7}" presName="Name10" presStyleLbl="parChTrans1D2" presStyleIdx="0" presStyleCnt="1"/>
      <dgm:spPr/>
      <dgm:t>
        <a:bodyPr/>
        <a:lstStyle/>
        <a:p>
          <a:endParaRPr lang="en-US"/>
        </a:p>
      </dgm:t>
    </dgm:pt>
    <dgm:pt modelId="{1AFB4ED5-98B8-4691-A0E2-3A1B46A3A5D5}" type="pres">
      <dgm:prSet presAssocID="{E61394BC-B973-4FCF-A9FD-54C05134B15A}" presName="hierRoot2" presStyleCnt="0"/>
      <dgm:spPr/>
      <dgm:t>
        <a:bodyPr/>
        <a:lstStyle/>
        <a:p>
          <a:endParaRPr lang="en-US"/>
        </a:p>
      </dgm:t>
    </dgm:pt>
    <dgm:pt modelId="{C629470D-F121-43F8-AC0C-6488AD9E2601}" type="pres">
      <dgm:prSet presAssocID="{E61394BC-B973-4FCF-A9FD-54C05134B15A}" presName="composite2" presStyleCnt="0"/>
      <dgm:spPr/>
      <dgm:t>
        <a:bodyPr/>
        <a:lstStyle/>
        <a:p>
          <a:endParaRPr lang="en-US"/>
        </a:p>
      </dgm:t>
    </dgm:pt>
    <dgm:pt modelId="{81DF1BC2-1233-4FF3-9386-DB043FC94156}" type="pres">
      <dgm:prSet presAssocID="{E61394BC-B973-4FCF-A9FD-54C05134B15A}" presName="background2" presStyleLbl="node2" presStyleIdx="0" presStyleCnt="1"/>
      <dgm:spPr/>
      <dgm:t>
        <a:bodyPr/>
        <a:lstStyle/>
        <a:p>
          <a:endParaRPr lang="en-US"/>
        </a:p>
      </dgm:t>
    </dgm:pt>
    <dgm:pt modelId="{0057AEE3-08B9-4FA4-88AA-913E747F302B}" type="pres">
      <dgm:prSet presAssocID="{E61394BC-B973-4FCF-A9FD-54C05134B15A}" presName="text2" presStyleLbl="fgAcc2" presStyleIdx="0" presStyleCnt="1" custScaleX="149130">
        <dgm:presLayoutVars>
          <dgm:chPref val="3"/>
        </dgm:presLayoutVars>
      </dgm:prSet>
      <dgm:spPr/>
      <dgm:t>
        <a:bodyPr/>
        <a:lstStyle/>
        <a:p>
          <a:endParaRPr lang="en-US"/>
        </a:p>
      </dgm:t>
    </dgm:pt>
    <dgm:pt modelId="{7050CB46-51A6-49BE-BD93-D3B4307B561D}" type="pres">
      <dgm:prSet presAssocID="{E61394BC-B973-4FCF-A9FD-54C05134B15A}" presName="hierChild3" presStyleCnt="0"/>
      <dgm:spPr/>
      <dgm:t>
        <a:bodyPr/>
        <a:lstStyle/>
        <a:p>
          <a:endParaRPr lang="en-US"/>
        </a:p>
      </dgm:t>
    </dgm:pt>
    <dgm:pt modelId="{49A4E5D9-3915-4D37-A333-6B39CFA063AD}" type="pres">
      <dgm:prSet presAssocID="{9A64B3AF-B859-4D46-A3DD-054E49EE43F9}" presName="Name17" presStyleLbl="parChTrans1D3" presStyleIdx="0" presStyleCnt="1"/>
      <dgm:spPr/>
      <dgm:t>
        <a:bodyPr/>
        <a:lstStyle/>
        <a:p>
          <a:endParaRPr lang="en-US"/>
        </a:p>
      </dgm:t>
    </dgm:pt>
    <dgm:pt modelId="{2D608A2B-3C37-4744-97B5-1158EF0E3DB5}" type="pres">
      <dgm:prSet presAssocID="{6AE54A27-79C6-4F33-94AE-588E8FE4722F}" presName="hierRoot3" presStyleCnt="0"/>
      <dgm:spPr/>
      <dgm:t>
        <a:bodyPr/>
        <a:lstStyle/>
        <a:p>
          <a:endParaRPr lang="en-US"/>
        </a:p>
      </dgm:t>
    </dgm:pt>
    <dgm:pt modelId="{C2D9DE37-8380-440C-BD52-D2A57421A591}" type="pres">
      <dgm:prSet presAssocID="{6AE54A27-79C6-4F33-94AE-588E8FE4722F}" presName="composite3" presStyleCnt="0"/>
      <dgm:spPr/>
      <dgm:t>
        <a:bodyPr/>
        <a:lstStyle/>
        <a:p>
          <a:endParaRPr lang="en-US"/>
        </a:p>
      </dgm:t>
    </dgm:pt>
    <dgm:pt modelId="{4C4CBCA5-BEDC-4039-8C47-7E4AD4B222FA}" type="pres">
      <dgm:prSet presAssocID="{6AE54A27-79C6-4F33-94AE-588E8FE4722F}" presName="background3" presStyleLbl="node3" presStyleIdx="0" presStyleCnt="1"/>
      <dgm:spPr/>
      <dgm:t>
        <a:bodyPr/>
        <a:lstStyle/>
        <a:p>
          <a:endParaRPr lang="en-US"/>
        </a:p>
      </dgm:t>
    </dgm:pt>
    <dgm:pt modelId="{DB6A9FDE-426B-4370-8A76-77F198984D43}" type="pres">
      <dgm:prSet presAssocID="{6AE54A27-79C6-4F33-94AE-588E8FE4722F}" presName="text3" presStyleLbl="fgAcc3" presStyleIdx="0" presStyleCnt="1" custScaleX="154384">
        <dgm:presLayoutVars>
          <dgm:chPref val="3"/>
        </dgm:presLayoutVars>
      </dgm:prSet>
      <dgm:spPr/>
      <dgm:t>
        <a:bodyPr/>
        <a:lstStyle/>
        <a:p>
          <a:endParaRPr lang="en-US"/>
        </a:p>
      </dgm:t>
    </dgm:pt>
    <dgm:pt modelId="{0584F4CC-DC4D-4FA1-9894-E521682AAC71}" type="pres">
      <dgm:prSet presAssocID="{6AE54A27-79C6-4F33-94AE-588E8FE4722F}" presName="hierChild4" presStyleCnt="0"/>
      <dgm:spPr/>
      <dgm:t>
        <a:bodyPr/>
        <a:lstStyle/>
        <a:p>
          <a:endParaRPr lang="en-US"/>
        </a:p>
      </dgm:t>
    </dgm:pt>
    <dgm:pt modelId="{E1A2B616-FDE0-44CE-AA9E-0C957223AA0C}" type="pres">
      <dgm:prSet presAssocID="{B0ADD765-45BE-44B7-A535-149F1F555104}" presName="Name23" presStyleLbl="parChTrans1D4" presStyleIdx="0" presStyleCnt="1"/>
      <dgm:spPr/>
      <dgm:t>
        <a:bodyPr/>
        <a:lstStyle/>
        <a:p>
          <a:endParaRPr lang="en-US"/>
        </a:p>
      </dgm:t>
    </dgm:pt>
    <dgm:pt modelId="{392D5BBF-5BF3-4B52-BFFB-C8DB141F5656}" type="pres">
      <dgm:prSet presAssocID="{4D34C142-57C9-4E9C-B65B-58A3532A93E8}" presName="hierRoot4" presStyleCnt="0"/>
      <dgm:spPr/>
      <dgm:t>
        <a:bodyPr/>
        <a:lstStyle/>
        <a:p>
          <a:endParaRPr lang="en-US"/>
        </a:p>
      </dgm:t>
    </dgm:pt>
    <dgm:pt modelId="{D73BDB8C-ABD4-4524-8C96-941FEF6F885F}" type="pres">
      <dgm:prSet presAssocID="{4D34C142-57C9-4E9C-B65B-58A3532A93E8}" presName="composite4" presStyleCnt="0"/>
      <dgm:spPr/>
      <dgm:t>
        <a:bodyPr/>
        <a:lstStyle/>
        <a:p>
          <a:endParaRPr lang="en-US"/>
        </a:p>
      </dgm:t>
    </dgm:pt>
    <dgm:pt modelId="{38E8A307-4C46-4739-A5D2-F35418A2EDD7}" type="pres">
      <dgm:prSet presAssocID="{4D34C142-57C9-4E9C-B65B-58A3532A93E8}" presName="background4" presStyleLbl="node4" presStyleIdx="0" presStyleCnt="1"/>
      <dgm:spPr/>
      <dgm:t>
        <a:bodyPr/>
        <a:lstStyle/>
        <a:p>
          <a:endParaRPr lang="en-US"/>
        </a:p>
      </dgm:t>
    </dgm:pt>
    <dgm:pt modelId="{8DE9CC1A-6987-45EE-A16D-4CCD456337F4}" type="pres">
      <dgm:prSet presAssocID="{4D34C142-57C9-4E9C-B65B-58A3532A93E8}" presName="text4" presStyleLbl="fgAcc4" presStyleIdx="0" presStyleCnt="1" custScaleX="164892">
        <dgm:presLayoutVars>
          <dgm:chPref val="3"/>
        </dgm:presLayoutVars>
      </dgm:prSet>
      <dgm:spPr/>
      <dgm:t>
        <a:bodyPr/>
        <a:lstStyle/>
        <a:p>
          <a:endParaRPr lang="en-US"/>
        </a:p>
      </dgm:t>
    </dgm:pt>
    <dgm:pt modelId="{017DE4BC-9BFB-4DD2-9366-4D391850E6E1}" type="pres">
      <dgm:prSet presAssocID="{4D34C142-57C9-4E9C-B65B-58A3532A93E8}" presName="hierChild5" presStyleCnt="0"/>
      <dgm:spPr/>
      <dgm:t>
        <a:bodyPr/>
        <a:lstStyle/>
        <a:p>
          <a:endParaRPr lang="en-US"/>
        </a:p>
      </dgm:t>
    </dgm:pt>
  </dgm:ptLst>
  <dgm:cxnLst>
    <dgm:cxn modelId="{68FF7743-82F8-46E4-AA04-C0BBDB05937B}" srcId="{9BC5240B-E934-4556-9CBC-F43B4EE6F809}" destId="{E61394BC-B973-4FCF-A9FD-54C05134B15A}" srcOrd="0" destOrd="0" parTransId="{34FD333D-507A-4C91-984B-446520FDEAA7}" sibTransId="{C3ED8153-C927-44D7-8C10-49721FEE5A91}"/>
    <dgm:cxn modelId="{60639BB7-D6AB-4300-9610-70680E39D664}" srcId="{E61394BC-B973-4FCF-A9FD-54C05134B15A}" destId="{6AE54A27-79C6-4F33-94AE-588E8FE4722F}" srcOrd="0" destOrd="0" parTransId="{9A64B3AF-B859-4D46-A3DD-054E49EE43F9}" sibTransId="{19506FF2-75F7-4664-9727-83CDC73E4DD1}"/>
    <dgm:cxn modelId="{198E53F3-0F73-4008-8051-75096830F392}" type="presOf" srcId="{8A8B69D5-4A03-471B-84A9-459DEC16D43B}" destId="{378FE4EA-B1CB-485C-860E-285B6824FD78}" srcOrd="0" destOrd="0" presId="urn:microsoft.com/office/officeart/2005/8/layout/hierarchy1"/>
    <dgm:cxn modelId="{20C61CFC-0085-4BA4-8435-6AF7174861F4}" srcId="{6AE54A27-79C6-4F33-94AE-588E8FE4722F}" destId="{4D34C142-57C9-4E9C-B65B-58A3532A93E8}" srcOrd="0" destOrd="0" parTransId="{B0ADD765-45BE-44B7-A535-149F1F555104}" sibTransId="{D35F1010-44C8-4D51-81F2-4BC8BF737C85}"/>
    <dgm:cxn modelId="{894D868E-C7F6-4520-8C5D-DB90E1DD4156}" type="presOf" srcId="{B0ADD765-45BE-44B7-A535-149F1F555104}" destId="{E1A2B616-FDE0-44CE-AA9E-0C957223AA0C}" srcOrd="0" destOrd="0" presId="urn:microsoft.com/office/officeart/2005/8/layout/hierarchy1"/>
    <dgm:cxn modelId="{F8F78668-2245-4005-A0BA-711BEAB48EB5}" type="presOf" srcId="{6AE54A27-79C6-4F33-94AE-588E8FE4722F}" destId="{DB6A9FDE-426B-4370-8A76-77F198984D43}" srcOrd="0" destOrd="0" presId="urn:microsoft.com/office/officeart/2005/8/layout/hierarchy1"/>
    <dgm:cxn modelId="{1A27BBE5-88A8-45D4-9922-04CC6144562C}" srcId="{8A8B69D5-4A03-471B-84A9-459DEC16D43B}" destId="{9BC5240B-E934-4556-9CBC-F43B4EE6F809}" srcOrd="0" destOrd="0" parTransId="{EA87B826-7EFD-419E-8D46-806AA2FC825B}" sibTransId="{5D446DE5-DDCD-4952-B8B0-FAD9BA2A9FFB}"/>
    <dgm:cxn modelId="{33B8B944-E2A2-4D4D-9D16-92E5738F859D}" type="presOf" srcId="{E61394BC-B973-4FCF-A9FD-54C05134B15A}" destId="{0057AEE3-08B9-4FA4-88AA-913E747F302B}" srcOrd="0" destOrd="0" presId="urn:microsoft.com/office/officeart/2005/8/layout/hierarchy1"/>
    <dgm:cxn modelId="{8E2C454F-473E-4764-BE8C-36746BA58430}" type="presOf" srcId="{9A64B3AF-B859-4D46-A3DD-054E49EE43F9}" destId="{49A4E5D9-3915-4D37-A333-6B39CFA063AD}" srcOrd="0" destOrd="0" presId="urn:microsoft.com/office/officeart/2005/8/layout/hierarchy1"/>
    <dgm:cxn modelId="{1349CD2A-94CF-4F41-898D-EFB40E56799F}" type="presOf" srcId="{4D34C142-57C9-4E9C-B65B-58A3532A93E8}" destId="{8DE9CC1A-6987-45EE-A16D-4CCD456337F4}" srcOrd="0" destOrd="0" presId="urn:microsoft.com/office/officeart/2005/8/layout/hierarchy1"/>
    <dgm:cxn modelId="{066366F4-0C0A-441F-8991-9AB8E2EC4C6A}" type="presOf" srcId="{9BC5240B-E934-4556-9CBC-F43B4EE6F809}" destId="{A068665E-54A1-491F-AB3B-D92AB7821463}" srcOrd="0" destOrd="0" presId="urn:microsoft.com/office/officeart/2005/8/layout/hierarchy1"/>
    <dgm:cxn modelId="{BE2824D9-5EEF-438A-A400-DF08304AFB67}" type="presOf" srcId="{34FD333D-507A-4C91-984B-446520FDEAA7}" destId="{5FD82E36-E872-4EEB-9C90-356715632D97}" srcOrd="0" destOrd="0" presId="urn:microsoft.com/office/officeart/2005/8/layout/hierarchy1"/>
    <dgm:cxn modelId="{12BDC507-17D9-4FC1-B2BE-4176D18188BE}" type="presParOf" srcId="{378FE4EA-B1CB-485C-860E-285B6824FD78}" destId="{011B863A-09F8-4A87-99FB-876704B79ABF}" srcOrd="0" destOrd="0" presId="urn:microsoft.com/office/officeart/2005/8/layout/hierarchy1"/>
    <dgm:cxn modelId="{4B8DA5D9-16DF-4D85-8324-BD0D3F822421}" type="presParOf" srcId="{011B863A-09F8-4A87-99FB-876704B79ABF}" destId="{5E8AEB41-6BB4-4E2F-A149-56CD2568A0E2}" srcOrd="0" destOrd="0" presId="urn:microsoft.com/office/officeart/2005/8/layout/hierarchy1"/>
    <dgm:cxn modelId="{D37384FA-7E42-4BF5-91EF-197703276177}" type="presParOf" srcId="{5E8AEB41-6BB4-4E2F-A149-56CD2568A0E2}" destId="{5140EE56-2B7A-4ECB-832A-EF6D3F8E7308}" srcOrd="0" destOrd="0" presId="urn:microsoft.com/office/officeart/2005/8/layout/hierarchy1"/>
    <dgm:cxn modelId="{8E90F374-C3FF-464E-A15F-944AB9AAD73D}" type="presParOf" srcId="{5E8AEB41-6BB4-4E2F-A149-56CD2568A0E2}" destId="{A068665E-54A1-491F-AB3B-D92AB7821463}" srcOrd="1" destOrd="0" presId="urn:microsoft.com/office/officeart/2005/8/layout/hierarchy1"/>
    <dgm:cxn modelId="{6D853659-FD5C-45F1-89BD-3976198126B3}" type="presParOf" srcId="{011B863A-09F8-4A87-99FB-876704B79ABF}" destId="{7D789261-950B-4982-AB3F-1A6C7A76E5DF}" srcOrd="1" destOrd="0" presId="urn:microsoft.com/office/officeart/2005/8/layout/hierarchy1"/>
    <dgm:cxn modelId="{61BAEB17-94AF-4CA1-A8A3-8438DEFC83B3}" type="presParOf" srcId="{7D789261-950B-4982-AB3F-1A6C7A76E5DF}" destId="{5FD82E36-E872-4EEB-9C90-356715632D97}" srcOrd="0" destOrd="0" presId="urn:microsoft.com/office/officeart/2005/8/layout/hierarchy1"/>
    <dgm:cxn modelId="{51411454-E38B-4F22-94D4-1225E7E4A3FF}" type="presParOf" srcId="{7D789261-950B-4982-AB3F-1A6C7A76E5DF}" destId="{1AFB4ED5-98B8-4691-A0E2-3A1B46A3A5D5}" srcOrd="1" destOrd="0" presId="urn:microsoft.com/office/officeart/2005/8/layout/hierarchy1"/>
    <dgm:cxn modelId="{80EB2B6B-1011-4779-B767-DC3D56642088}" type="presParOf" srcId="{1AFB4ED5-98B8-4691-A0E2-3A1B46A3A5D5}" destId="{C629470D-F121-43F8-AC0C-6488AD9E2601}" srcOrd="0" destOrd="0" presId="urn:microsoft.com/office/officeart/2005/8/layout/hierarchy1"/>
    <dgm:cxn modelId="{C75F7877-721E-422B-BDCD-F07825AB33D6}" type="presParOf" srcId="{C629470D-F121-43F8-AC0C-6488AD9E2601}" destId="{81DF1BC2-1233-4FF3-9386-DB043FC94156}" srcOrd="0" destOrd="0" presId="urn:microsoft.com/office/officeart/2005/8/layout/hierarchy1"/>
    <dgm:cxn modelId="{524AA84F-8441-41A9-833F-1585A35FE035}" type="presParOf" srcId="{C629470D-F121-43F8-AC0C-6488AD9E2601}" destId="{0057AEE3-08B9-4FA4-88AA-913E747F302B}" srcOrd="1" destOrd="0" presId="urn:microsoft.com/office/officeart/2005/8/layout/hierarchy1"/>
    <dgm:cxn modelId="{C331CAD4-E7EA-4856-A08B-4C2E1CBF9B88}" type="presParOf" srcId="{1AFB4ED5-98B8-4691-A0E2-3A1B46A3A5D5}" destId="{7050CB46-51A6-49BE-BD93-D3B4307B561D}" srcOrd="1" destOrd="0" presId="urn:microsoft.com/office/officeart/2005/8/layout/hierarchy1"/>
    <dgm:cxn modelId="{2B9F4B37-0E2B-434F-A3F0-26147E1835FF}" type="presParOf" srcId="{7050CB46-51A6-49BE-BD93-D3B4307B561D}" destId="{49A4E5D9-3915-4D37-A333-6B39CFA063AD}" srcOrd="0" destOrd="0" presId="urn:microsoft.com/office/officeart/2005/8/layout/hierarchy1"/>
    <dgm:cxn modelId="{E0163F42-F6C6-4E6A-81ED-2BA9D996704F}" type="presParOf" srcId="{7050CB46-51A6-49BE-BD93-D3B4307B561D}" destId="{2D608A2B-3C37-4744-97B5-1158EF0E3DB5}" srcOrd="1" destOrd="0" presId="urn:microsoft.com/office/officeart/2005/8/layout/hierarchy1"/>
    <dgm:cxn modelId="{19277AA3-48E7-45D1-8EFF-A1A28F7F4D96}" type="presParOf" srcId="{2D608A2B-3C37-4744-97B5-1158EF0E3DB5}" destId="{C2D9DE37-8380-440C-BD52-D2A57421A591}" srcOrd="0" destOrd="0" presId="urn:microsoft.com/office/officeart/2005/8/layout/hierarchy1"/>
    <dgm:cxn modelId="{93CA60A8-AE62-4E83-8E37-8E187609B161}" type="presParOf" srcId="{C2D9DE37-8380-440C-BD52-D2A57421A591}" destId="{4C4CBCA5-BEDC-4039-8C47-7E4AD4B222FA}" srcOrd="0" destOrd="0" presId="urn:microsoft.com/office/officeart/2005/8/layout/hierarchy1"/>
    <dgm:cxn modelId="{15634BE6-4B99-4BD0-8F12-35D7D3560B7C}" type="presParOf" srcId="{C2D9DE37-8380-440C-BD52-D2A57421A591}" destId="{DB6A9FDE-426B-4370-8A76-77F198984D43}" srcOrd="1" destOrd="0" presId="urn:microsoft.com/office/officeart/2005/8/layout/hierarchy1"/>
    <dgm:cxn modelId="{27A10F8B-7069-4A2F-9E7B-1338D0B5DBD2}" type="presParOf" srcId="{2D608A2B-3C37-4744-97B5-1158EF0E3DB5}" destId="{0584F4CC-DC4D-4FA1-9894-E521682AAC71}" srcOrd="1" destOrd="0" presId="urn:microsoft.com/office/officeart/2005/8/layout/hierarchy1"/>
    <dgm:cxn modelId="{B5708D38-DF81-4E7A-A74F-AC49864DE996}" type="presParOf" srcId="{0584F4CC-DC4D-4FA1-9894-E521682AAC71}" destId="{E1A2B616-FDE0-44CE-AA9E-0C957223AA0C}" srcOrd="0" destOrd="0" presId="urn:microsoft.com/office/officeart/2005/8/layout/hierarchy1"/>
    <dgm:cxn modelId="{8CDD22E2-4169-4564-9D32-AB55F0F1C452}" type="presParOf" srcId="{0584F4CC-DC4D-4FA1-9894-E521682AAC71}" destId="{392D5BBF-5BF3-4B52-BFFB-C8DB141F5656}" srcOrd="1" destOrd="0" presId="urn:microsoft.com/office/officeart/2005/8/layout/hierarchy1"/>
    <dgm:cxn modelId="{39E8C6D7-C6D1-42B3-AACF-FCF3D55EFC73}" type="presParOf" srcId="{392D5BBF-5BF3-4B52-BFFB-C8DB141F5656}" destId="{D73BDB8C-ABD4-4524-8C96-941FEF6F885F}" srcOrd="0" destOrd="0" presId="urn:microsoft.com/office/officeart/2005/8/layout/hierarchy1"/>
    <dgm:cxn modelId="{25B4F2D6-CFCC-42EB-892C-BF40C6CCBB4B}" type="presParOf" srcId="{D73BDB8C-ABD4-4524-8C96-941FEF6F885F}" destId="{38E8A307-4C46-4739-A5D2-F35418A2EDD7}" srcOrd="0" destOrd="0" presId="urn:microsoft.com/office/officeart/2005/8/layout/hierarchy1"/>
    <dgm:cxn modelId="{262A0B93-2EE1-4848-AC1D-8957F93EB524}" type="presParOf" srcId="{D73BDB8C-ABD4-4524-8C96-941FEF6F885F}" destId="{8DE9CC1A-6987-45EE-A16D-4CCD456337F4}" srcOrd="1" destOrd="0" presId="urn:microsoft.com/office/officeart/2005/8/layout/hierarchy1"/>
    <dgm:cxn modelId="{4A541F80-0F7B-474E-AB08-E965990E039B}" type="presParOf" srcId="{392D5BBF-5BF3-4B52-BFFB-C8DB141F5656}" destId="{017DE4BC-9BFB-4DD2-9366-4D391850E6E1}" srcOrd="1" destOrd="0" presId="urn:microsoft.com/office/officeart/2005/8/layout/hierarchy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A944CD-7DC0-4FD2-B0E3-921D645B67A3}"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1D9F8D2C-5A9B-44B2-B12F-FF3DAE95D5E4}">
      <dgm:prSet phldrT="[Text]" custT="1"/>
      <dgm:spPr/>
      <dgm:t>
        <a:bodyPr/>
        <a:lstStyle/>
        <a:p>
          <a:r>
            <a:rPr kumimoji="0" lang="en-US" sz="1800" b="0" i="0" u="none" strike="noStrike" cap="none" spc="0" normalizeH="0" noProof="0" smtClean="0">
              <a:ln/>
              <a:effectLst/>
              <a:uLnTx/>
              <a:uFillTx/>
              <a:latin typeface="+mn-lt"/>
              <a:ea typeface="+mn-ea"/>
              <a:cs typeface="+mn-cs"/>
            </a:rPr>
            <a:t>Document based (max 16 MB).</a:t>
          </a:r>
          <a:endParaRPr lang="en-US" sz="1800" dirty="0"/>
        </a:p>
      </dgm:t>
    </dgm:pt>
    <dgm:pt modelId="{492A08E0-99C2-450F-8C34-AD947D011536}" type="parTrans" cxnId="{8CD15A28-6FDA-4AEA-A1EB-04B35A43B689}">
      <dgm:prSet/>
      <dgm:spPr/>
      <dgm:t>
        <a:bodyPr/>
        <a:lstStyle/>
        <a:p>
          <a:endParaRPr lang="en-US" sz="1800"/>
        </a:p>
      </dgm:t>
    </dgm:pt>
    <dgm:pt modelId="{24A70FC5-432C-404E-9FF0-2B097F6394AA}" type="sibTrans" cxnId="{8CD15A28-6FDA-4AEA-A1EB-04B35A43B689}">
      <dgm:prSet/>
      <dgm:spPr/>
      <dgm:t>
        <a:bodyPr/>
        <a:lstStyle/>
        <a:p>
          <a:endParaRPr lang="en-US" sz="1800"/>
        </a:p>
      </dgm:t>
    </dgm:pt>
    <dgm:pt modelId="{411848DC-D8F0-4289-A2AE-D1E100F31CA9}">
      <dgm:prSet phldrT="[Text]" custT="1"/>
      <dgm:spPr/>
      <dgm:t>
        <a:bodyPr/>
        <a:lstStyle/>
        <a:p>
          <a:r>
            <a:rPr lang="en-US" sz="1800" b="0" dirty="0" smtClean="0">
              <a:latin typeface="+mn-lt"/>
            </a:rPr>
            <a:t>Documents are in BSON formats consisting of field / value </a:t>
          </a:r>
          <a:r>
            <a:rPr kumimoji="0" lang="en-US" sz="1800" b="0" i="0" u="none" strike="noStrike" cap="none" spc="0" normalizeH="0" noProof="0" dirty="0" smtClean="0">
              <a:ln/>
              <a:effectLst/>
              <a:uLnTx/>
              <a:uFillTx/>
              <a:latin typeface="+mn-lt"/>
              <a:ea typeface="+mn-ea"/>
              <a:cs typeface="+mn-cs"/>
            </a:rPr>
            <a:t>pairs.</a:t>
          </a:r>
          <a:endParaRPr lang="en-US" sz="1800" dirty="0"/>
        </a:p>
      </dgm:t>
    </dgm:pt>
    <dgm:pt modelId="{29DF425A-BB85-43B4-A996-50C34ABE3AE1}" type="parTrans" cxnId="{1B21ECDB-10B7-4BEF-B8AE-E2CCCE1C8369}">
      <dgm:prSet/>
      <dgm:spPr/>
      <dgm:t>
        <a:bodyPr/>
        <a:lstStyle/>
        <a:p>
          <a:endParaRPr lang="en-US" sz="1800"/>
        </a:p>
      </dgm:t>
    </dgm:pt>
    <dgm:pt modelId="{74D7BD3B-FAB9-48AF-8FD4-1E821E687D02}" type="sibTrans" cxnId="{1B21ECDB-10B7-4BEF-B8AE-E2CCCE1C8369}">
      <dgm:prSet/>
      <dgm:spPr/>
      <dgm:t>
        <a:bodyPr/>
        <a:lstStyle/>
        <a:p>
          <a:endParaRPr lang="en-US" sz="1800"/>
        </a:p>
      </dgm:t>
    </dgm:pt>
    <dgm:pt modelId="{C743ABB7-3C37-4ADE-8D4F-00B4900E866E}">
      <dgm:prSet phldrT="[Text]" custT="1"/>
      <dgm:spPr/>
      <dgm:t>
        <a:bodyPr/>
        <a:lstStyle/>
        <a:p>
          <a:r>
            <a:rPr kumimoji="0" lang="en-US" sz="1800" b="0" i="0" u="none" strike="noStrike" cap="none" spc="0" normalizeH="0" baseline="0" noProof="0" smtClean="0">
              <a:ln/>
              <a:effectLst/>
              <a:uLnTx/>
              <a:uFillTx/>
              <a:latin typeface="+mn-lt"/>
              <a:ea typeface="+mn-ea"/>
              <a:cs typeface="+mn-cs"/>
            </a:rPr>
            <a:t>Each document stored in a collection.</a:t>
          </a:r>
          <a:endParaRPr lang="en-US" sz="1800" dirty="0"/>
        </a:p>
      </dgm:t>
    </dgm:pt>
    <dgm:pt modelId="{86140F35-491B-4B6D-99E6-7ABB4AB60A9B}" type="parTrans" cxnId="{7AEABD21-BBE3-4514-90E2-64578BBD84B3}">
      <dgm:prSet/>
      <dgm:spPr/>
      <dgm:t>
        <a:bodyPr/>
        <a:lstStyle/>
        <a:p>
          <a:endParaRPr lang="en-US" sz="1800"/>
        </a:p>
      </dgm:t>
    </dgm:pt>
    <dgm:pt modelId="{A5CA6149-FB5E-4BA8-9594-42029C6904BD}" type="sibTrans" cxnId="{7AEABD21-BBE3-4514-90E2-64578BBD84B3}">
      <dgm:prSet/>
      <dgm:spPr/>
      <dgm:t>
        <a:bodyPr/>
        <a:lstStyle/>
        <a:p>
          <a:endParaRPr lang="en-US" sz="1800"/>
        </a:p>
      </dgm:t>
    </dgm:pt>
    <dgm:pt modelId="{714DA949-3C46-47B1-8199-B46D07430A3F}">
      <dgm:prSet phldrT="[Text]" custT="1"/>
      <dgm:spPr/>
      <dgm:t>
        <a:bodyPr/>
        <a:lstStyle/>
        <a:p>
          <a:r>
            <a:rPr kumimoji="0" lang="en-US" sz="1800" b="0" i="0" u="none" strike="noStrike" cap="none" spc="0" normalizeH="0" baseline="0" noProof="0" dirty="0" smtClean="0">
              <a:ln/>
              <a:effectLst/>
              <a:uLnTx/>
              <a:uFillTx/>
              <a:latin typeface="+mn-lt"/>
              <a:ea typeface="+mn-ea"/>
              <a:cs typeface="+mn-cs"/>
            </a:rPr>
            <a:t>Schema</a:t>
          </a:r>
          <a:r>
            <a:rPr kumimoji="0" lang="en-US" sz="1800" b="0" i="0" u="none" strike="noStrike" cap="none" spc="0" normalizeH="0" noProof="0" dirty="0" smtClean="0">
              <a:ln/>
              <a:effectLst/>
              <a:uLnTx/>
              <a:uFillTx/>
              <a:latin typeface="+mn-lt"/>
              <a:ea typeface="+mn-ea"/>
              <a:cs typeface="+mn-cs"/>
            </a:rPr>
            <a:t> less.</a:t>
          </a:r>
          <a:endParaRPr lang="en-US" sz="1800" dirty="0"/>
        </a:p>
      </dgm:t>
    </dgm:pt>
    <dgm:pt modelId="{37B8D14C-CED7-460A-B815-A50CD0C7D7B1}" type="parTrans" cxnId="{8A7FFC32-EAF8-49BA-94B2-C7C8E3A83F71}">
      <dgm:prSet/>
      <dgm:spPr/>
      <dgm:t>
        <a:bodyPr/>
        <a:lstStyle/>
        <a:p>
          <a:endParaRPr lang="en-US" sz="1800"/>
        </a:p>
      </dgm:t>
    </dgm:pt>
    <dgm:pt modelId="{C7A51AEF-5623-4A37-AEF6-5409F995B794}" type="sibTrans" cxnId="{8A7FFC32-EAF8-49BA-94B2-C7C8E3A83F71}">
      <dgm:prSet/>
      <dgm:spPr/>
      <dgm:t>
        <a:bodyPr/>
        <a:lstStyle/>
        <a:p>
          <a:endParaRPr lang="en-US" sz="1800"/>
        </a:p>
      </dgm:t>
    </dgm:pt>
    <dgm:pt modelId="{F9A42BAE-32FA-4D9D-970D-A0D868AC1563}" type="pres">
      <dgm:prSet presAssocID="{08A944CD-7DC0-4FD2-B0E3-921D645B67A3}" presName="linear" presStyleCnt="0">
        <dgm:presLayoutVars>
          <dgm:animLvl val="lvl"/>
          <dgm:resizeHandles val="exact"/>
        </dgm:presLayoutVars>
      </dgm:prSet>
      <dgm:spPr/>
      <dgm:t>
        <a:bodyPr/>
        <a:lstStyle/>
        <a:p>
          <a:endParaRPr lang="en-US"/>
        </a:p>
      </dgm:t>
    </dgm:pt>
    <dgm:pt modelId="{F7D4F7FF-7A90-4106-89E1-253302B88D9D}" type="pres">
      <dgm:prSet presAssocID="{1D9F8D2C-5A9B-44B2-B12F-FF3DAE95D5E4}" presName="parentText" presStyleLbl="node1" presStyleIdx="0" presStyleCnt="4">
        <dgm:presLayoutVars>
          <dgm:chMax val="0"/>
          <dgm:bulletEnabled val="1"/>
        </dgm:presLayoutVars>
      </dgm:prSet>
      <dgm:spPr/>
      <dgm:t>
        <a:bodyPr/>
        <a:lstStyle/>
        <a:p>
          <a:endParaRPr lang="en-US"/>
        </a:p>
      </dgm:t>
    </dgm:pt>
    <dgm:pt modelId="{AFF53A64-3A03-4E55-9015-556A47803F75}" type="pres">
      <dgm:prSet presAssocID="{24A70FC5-432C-404E-9FF0-2B097F6394AA}" presName="spacer" presStyleCnt="0"/>
      <dgm:spPr/>
    </dgm:pt>
    <dgm:pt modelId="{448EE699-B611-4015-B7ED-82D4AABCEDB3}" type="pres">
      <dgm:prSet presAssocID="{411848DC-D8F0-4289-A2AE-D1E100F31CA9}" presName="parentText" presStyleLbl="node1" presStyleIdx="1" presStyleCnt="4">
        <dgm:presLayoutVars>
          <dgm:chMax val="0"/>
          <dgm:bulletEnabled val="1"/>
        </dgm:presLayoutVars>
      </dgm:prSet>
      <dgm:spPr/>
      <dgm:t>
        <a:bodyPr/>
        <a:lstStyle/>
        <a:p>
          <a:endParaRPr lang="en-US"/>
        </a:p>
      </dgm:t>
    </dgm:pt>
    <dgm:pt modelId="{7723BDDA-DB31-4712-AC5E-3DEC5787A67F}" type="pres">
      <dgm:prSet presAssocID="{74D7BD3B-FAB9-48AF-8FD4-1E821E687D02}" presName="spacer" presStyleCnt="0"/>
      <dgm:spPr/>
    </dgm:pt>
    <dgm:pt modelId="{91B4606D-C022-4993-B2FC-32E1B0ECE572}" type="pres">
      <dgm:prSet presAssocID="{C743ABB7-3C37-4ADE-8D4F-00B4900E866E}" presName="parentText" presStyleLbl="node1" presStyleIdx="2" presStyleCnt="4">
        <dgm:presLayoutVars>
          <dgm:chMax val="0"/>
          <dgm:bulletEnabled val="1"/>
        </dgm:presLayoutVars>
      </dgm:prSet>
      <dgm:spPr/>
      <dgm:t>
        <a:bodyPr/>
        <a:lstStyle/>
        <a:p>
          <a:endParaRPr lang="en-US"/>
        </a:p>
      </dgm:t>
    </dgm:pt>
    <dgm:pt modelId="{27BFF064-E55B-441A-AF0D-CBF904652C95}" type="pres">
      <dgm:prSet presAssocID="{A5CA6149-FB5E-4BA8-9594-42029C6904BD}" presName="spacer" presStyleCnt="0"/>
      <dgm:spPr/>
    </dgm:pt>
    <dgm:pt modelId="{5E08730C-B87D-4E2F-A328-D278FF002D14}" type="pres">
      <dgm:prSet presAssocID="{714DA949-3C46-47B1-8199-B46D07430A3F}" presName="parentText" presStyleLbl="node1" presStyleIdx="3" presStyleCnt="4">
        <dgm:presLayoutVars>
          <dgm:chMax val="0"/>
          <dgm:bulletEnabled val="1"/>
        </dgm:presLayoutVars>
      </dgm:prSet>
      <dgm:spPr/>
      <dgm:t>
        <a:bodyPr/>
        <a:lstStyle/>
        <a:p>
          <a:endParaRPr lang="en-US"/>
        </a:p>
      </dgm:t>
    </dgm:pt>
  </dgm:ptLst>
  <dgm:cxnLst>
    <dgm:cxn modelId="{CDAF9F4A-C1A1-4952-9119-42D2E74DB97A}" type="presOf" srcId="{08A944CD-7DC0-4FD2-B0E3-921D645B67A3}" destId="{F9A42BAE-32FA-4D9D-970D-A0D868AC1563}" srcOrd="0" destOrd="0" presId="urn:microsoft.com/office/officeart/2005/8/layout/vList2"/>
    <dgm:cxn modelId="{3C6B452B-B49D-486A-8B9A-40CEB28DAE03}" type="presOf" srcId="{C743ABB7-3C37-4ADE-8D4F-00B4900E866E}" destId="{91B4606D-C022-4993-B2FC-32E1B0ECE572}" srcOrd="0" destOrd="0" presId="urn:microsoft.com/office/officeart/2005/8/layout/vList2"/>
    <dgm:cxn modelId="{30FD2CBE-F381-47E3-986A-F546C8768414}" type="presOf" srcId="{1D9F8D2C-5A9B-44B2-B12F-FF3DAE95D5E4}" destId="{F7D4F7FF-7A90-4106-89E1-253302B88D9D}" srcOrd="0" destOrd="0" presId="urn:microsoft.com/office/officeart/2005/8/layout/vList2"/>
    <dgm:cxn modelId="{8CD15A28-6FDA-4AEA-A1EB-04B35A43B689}" srcId="{08A944CD-7DC0-4FD2-B0E3-921D645B67A3}" destId="{1D9F8D2C-5A9B-44B2-B12F-FF3DAE95D5E4}" srcOrd="0" destOrd="0" parTransId="{492A08E0-99C2-450F-8C34-AD947D011536}" sibTransId="{24A70FC5-432C-404E-9FF0-2B097F6394AA}"/>
    <dgm:cxn modelId="{8A7FFC32-EAF8-49BA-94B2-C7C8E3A83F71}" srcId="{08A944CD-7DC0-4FD2-B0E3-921D645B67A3}" destId="{714DA949-3C46-47B1-8199-B46D07430A3F}" srcOrd="3" destOrd="0" parTransId="{37B8D14C-CED7-460A-B815-A50CD0C7D7B1}" sibTransId="{C7A51AEF-5623-4A37-AEF6-5409F995B794}"/>
    <dgm:cxn modelId="{E9DA2F57-8306-4A22-BF84-39699475C144}" type="presOf" srcId="{411848DC-D8F0-4289-A2AE-D1E100F31CA9}" destId="{448EE699-B611-4015-B7ED-82D4AABCEDB3}" srcOrd="0" destOrd="0" presId="urn:microsoft.com/office/officeart/2005/8/layout/vList2"/>
    <dgm:cxn modelId="{7AEABD21-BBE3-4514-90E2-64578BBD84B3}" srcId="{08A944CD-7DC0-4FD2-B0E3-921D645B67A3}" destId="{C743ABB7-3C37-4ADE-8D4F-00B4900E866E}" srcOrd="2" destOrd="0" parTransId="{86140F35-491B-4B6D-99E6-7ABB4AB60A9B}" sibTransId="{A5CA6149-FB5E-4BA8-9594-42029C6904BD}"/>
    <dgm:cxn modelId="{1B21ECDB-10B7-4BEF-B8AE-E2CCCE1C8369}" srcId="{08A944CD-7DC0-4FD2-B0E3-921D645B67A3}" destId="{411848DC-D8F0-4289-A2AE-D1E100F31CA9}" srcOrd="1" destOrd="0" parTransId="{29DF425A-BB85-43B4-A996-50C34ABE3AE1}" sibTransId="{74D7BD3B-FAB9-48AF-8FD4-1E821E687D02}"/>
    <dgm:cxn modelId="{46958F13-F4E9-4B3C-AA26-EAAF4867F191}" type="presOf" srcId="{714DA949-3C46-47B1-8199-B46D07430A3F}" destId="{5E08730C-B87D-4E2F-A328-D278FF002D14}" srcOrd="0" destOrd="0" presId="urn:microsoft.com/office/officeart/2005/8/layout/vList2"/>
    <dgm:cxn modelId="{0D484807-F651-4B4C-BA45-58726A4417BB}" type="presParOf" srcId="{F9A42BAE-32FA-4D9D-970D-A0D868AC1563}" destId="{F7D4F7FF-7A90-4106-89E1-253302B88D9D}" srcOrd="0" destOrd="0" presId="urn:microsoft.com/office/officeart/2005/8/layout/vList2"/>
    <dgm:cxn modelId="{C6293CE4-BED2-4F0F-BAD4-A380BA283581}" type="presParOf" srcId="{F9A42BAE-32FA-4D9D-970D-A0D868AC1563}" destId="{AFF53A64-3A03-4E55-9015-556A47803F75}" srcOrd="1" destOrd="0" presId="urn:microsoft.com/office/officeart/2005/8/layout/vList2"/>
    <dgm:cxn modelId="{FDB4F038-DE79-48B0-83ED-65F0484D1D33}" type="presParOf" srcId="{F9A42BAE-32FA-4D9D-970D-A0D868AC1563}" destId="{448EE699-B611-4015-B7ED-82D4AABCEDB3}" srcOrd="2" destOrd="0" presId="urn:microsoft.com/office/officeart/2005/8/layout/vList2"/>
    <dgm:cxn modelId="{3C5C8D72-7861-4B41-8358-504DE8E0C260}" type="presParOf" srcId="{F9A42BAE-32FA-4D9D-970D-A0D868AC1563}" destId="{7723BDDA-DB31-4712-AC5E-3DEC5787A67F}" srcOrd="3" destOrd="0" presId="urn:microsoft.com/office/officeart/2005/8/layout/vList2"/>
    <dgm:cxn modelId="{940C2A2F-0068-43D5-A1A4-FF113ED467C7}" type="presParOf" srcId="{F9A42BAE-32FA-4D9D-970D-A0D868AC1563}" destId="{91B4606D-C022-4993-B2FC-32E1B0ECE572}" srcOrd="4" destOrd="0" presId="urn:microsoft.com/office/officeart/2005/8/layout/vList2"/>
    <dgm:cxn modelId="{C7460CCF-0408-462B-B927-21AD0A2C19DF}" type="presParOf" srcId="{F9A42BAE-32FA-4D9D-970D-A0D868AC1563}" destId="{27BFF064-E55B-441A-AF0D-CBF904652C95}" srcOrd="5" destOrd="0" presId="urn:microsoft.com/office/officeart/2005/8/layout/vList2"/>
    <dgm:cxn modelId="{93A01EC3-AE0C-4343-AA1E-F55050EDDE79}" type="presParOf" srcId="{F9A42BAE-32FA-4D9D-970D-A0D868AC1563}" destId="{5E08730C-B87D-4E2F-A328-D278FF002D14}"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9429F76-896C-48F3-BE20-D24D5B5BD21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7105D2C7-557B-4DDE-9F9F-418238EEFEB8}">
      <dgm:prSet phldrT="[Text]" custT="1"/>
      <dgm:spPr/>
      <dgm:t>
        <a:bodyPr/>
        <a:lstStyle/>
        <a:p>
          <a:r>
            <a:rPr lang="en-US" sz="2000" dirty="0" smtClean="0"/>
            <a:t>A </a:t>
          </a:r>
          <a:r>
            <a:rPr lang="en-US" sz="2000" dirty="0" err="1" smtClean="0"/>
            <a:t>MongoDB</a:t>
          </a:r>
          <a:r>
            <a:rPr lang="en-US" sz="2000" dirty="0" smtClean="0"/>
            <a:t> instance may have one or more Databases.</a:t>
          </a:r>
          <a:endParaRPr lang="en-US" sz="2000" dirty="0"/>
        </a:p>
      </dgm:t>
    </dgm:pt>
    <dgm:pt modelId="{2B6C7E99-A8DA-4B88-9D5D-B614ABFBC182}" type="parTrans" cxnId="{5F6230A2-F825-4052-A6BD-05F961CA928D}">
      <dgm:prSet/>
      <dgm:spPr/>
      <dgm:t>
        <a:bodyPr/>
        <a:lstStyle/>
        <a:p>
          <a:endParaRPr lang="en-US" sz="2000"/>
        </a:p>
      </dgm:t>
    </dgm:pt>
    <dgm:pt modelId="{319DBB67-1A0A-4F9B-97B8-18013B05C4F6}" type="sibTrans" cxnId="{5F6230A2-F825-4052-A6BD-05F961CA928D}">
      <dgm:prSet/>
      <dgm:spPr/>
      <dgm:t>
        <a:bodyPr/>
        <a:lstStyle/>
        <a:p>
          <a:endParaRPr lang="en-US" sz="2000"/>
        </a:p>
      </dgm:t>
    </dgm:pt>
    <dgm:pt modelId="{C681D40B-5E62-411E-B2EE-2A60982FB3B3}">
      <dgm:prSet phldrT="[Text]" custT="1"/>
      <dgm:spPr/>
      <dgm:t>
        <a:bodyPr/>
        <a:lstStyle/>
        <a:p>
          <a:r>
            <a:rPr lang="en-US" sz="2000" dirty="0" smtClean="0"/>
            <a:t>A  database may have one or more Collections.</a:t>
          </a:r>
          <a:endParaRPr lang="en-US" sz="2000" dirty="0"/>
        </a:p>
      </dgm:t>
    </dgm:pt>
    <dgm:pt modelId="{F0845669-6DCB-41C9-AAC4-19370943B0A3}" type="parTrans" cxnId="{5C31A825-10F9-448F-9788-34A406930A4F}">
      <dgm:prSet/>
      <dgm:spPr/>
      <dgm:t>
        <a:bodyPr/>
        <a:lstStyle/>
        <a:p>
          <a:endParaRPr lang="en-US" sz="2000"/>
        </a:p>
      </dgm:t>
    </dgm:pt>
    <dgm:pt modelId="{2839893F-8BD8-4BB9-97A0-D4C0D86072BE}" type="sibTrans" cxnId="{5C31A825-10F9-448F-9788-34A406930A4F}">
      <dgm:prSet/>
      <dgm:spPr/>
      <dgm:t>
        <a:bodyPr/>
        <a:lstStyle/>
        <a:p>
          <a:endParaRPr lang="en-US" sz="2000"/>
        </a:p>
      </dgm:t>
    </dgm:pt>
    <dgm:pt modelId="{F35A6ED0-C40D-47BA-875B-0EC3238CFF42}">
      <dgm:prSet phldrT="[Text]" custT="1"/>
      <dgm:spPr/>
      <dgm:t>
        <a:bodyPr/>
        <a:lstStyle/>
        <a:p>
          <a:r>
            <a:rPr lang="en-US" sz="2000" dirty="0" smtClean="0"/>
            <a:t>A collection may have zero or more Documents.</a:t>
          </a:r>
          <a:endParaRPr lang="en-US" sz="2000" dirty="0"/>
        </a:p>
      </dgm:t>
    </dgm:pt>
    <dgm:pt modelId="{9C346E95-A9AE-401A-95D6-447DBF4542A3}" type="parTrans" cxnId="{107FA661-2E4F-48D2-A273-5460A1F25268}">
      <dgm:prSet/>
      <dgm:spPr/>
      <dgm:t>
        <a:bodyPr/>
        <a:lstStyle/>
        <a:p>
          <a:endParaRPr lang="en-US" sz="2000"/>
        </a:p>
      </dgm:t>
    </dgm:pt>
    <dgm:pt modelId="{054B94C7-B172-4655-8534-00E73347C5A1}" type="sibTrans" cxnId="{107FA661-2E4F-48D2-A273-5460A1F25268}">
      <dgm:prSet/>
      <dgm:spPr/>
      <dgm:t>
        <a:bodyPr/>
        <a:lstStyle/>
        <a:p>
          <a:endParaRPr lang="en-US" sz="2000"/>
        </a:p>
      </dgm:t>
    </dgm:pt>
    <dgm:pt modelId="{27637CDC-C271-439B-B892-C14AC05DA97C}">
      <dgm:prSet phldrT="[Text]" custT="1"/>
      <dgm:spPr/>
      <dgm:t>
        <a:bodyPr/>
        <a:lstStyle/>
        <a:p>
          <a:r>
            <a:rPr lang="en-US" sz="2000" dirty="0" smtClean="0"/>
            <a:t>A document may have one or more Fields.</a:t>
          </a:r>
          <a:endParaRPr lang="en-US" sz="2000" dirty="0"/>
        </a:p>
      </dgm:t>
    </dgm:pt>
    <dgm:pt modelId="{B293FD47-C89D-47AA-B16E-5D249EE98875}" type="parTrans" cxnId="{488CB182-367A-4125-942B-7D5AFDB7822F}">
      <dgm:prSet/>
      <dgm:spPr/>
      <dgm:t>
        <a:bodyPr/>
        <a:lstStyle/>
        <a:p>
          <a:endParaRPr lang="en-US" sz="2000"/>
        </a:p>
      </dgm:t>
    </dgm:pt>
    <dgm:pt modelId="{552AA708-B114-4AD0-9733-29CC2FBFB9E8}" type="sibTrans" cxnId="{488CB182-367A-4125-942B-7D5AFDB7822F}">
      <dgm:prSet/>
      <dgm:spPr/>
      <dgm:t>
        <a:bodyPr/>
        <a:lstStyle/>
        <a:p>
          <a:endParaRPr lang="en-US" sz="2000"/>
        </a:p>
      </dgm:t>
    </dgm:pt>
    <dgm:pt modelId="{C4A8109D-BF92-46F8-9F1A-F57AE3229759}">
      <dgm:prSet phldrT="[Text]" custT="1"/>
      <dgm:spPr/>
      <dgm:t>
        <a:bodyPr/>
        <a:lstStyle/>
        <a:p>
          <a:r>
            <a:rPr lang="en-US" sz="2000" dirty="0" err="1" smtClean="0"/>
            <a:t>MongoDB</a:t>
          </a:r>
          <a:r>
            <a:rPr lang="en-US" sz="2000" dirty="0" smtClean="0"/>
            <a:t> indexes function much like their RDBMS counterparts.</a:t>
          </a:r>
          <a:endParaRPr lang="en-US" sz="2000" dirty="0"/>
        </a:p>
      </dgm:t>
    </dgm:pt>
    <dgm:pt modelId="{319EE28B-0845-484D-9E82-77DF87626F0C}" type="parTrans" cxnId="{7AB17445-6888-467F-AF2E-905D9EAB2040}">
      <dgm:prSet/>
      <dgm:spPr/>
      <dgm:t>
        <a:bodyPr/>
        <a:lstStyle/>
        <a:p>
          <a:endParaRPr lang="en-US" sz="2000"/>
        </a:p>
      </dgm:t>
    </dgm:pt>
    <dgm:pt modelId="{55A59B96-1850-4DB2-A94B-ED659C58BA8C}" type="sibTrans" cxnId="{7AB17445-6888-467F-AF2E-905D9EAB2040}">
      <dgm:prSet/>
      <dgm:spPr/>
      <dgm:t>
        <a:bodyPr/>
        <a:lstStyle/>
        <a:p>
          <a:endParaRPr lang="en-US" sz="2000"/>
        </a:p>
      </dgm:t>
    </dgm:pt>
    <dgm:pt modelId="{E9B3C634-8D3A-46E7-8CC0-BB5073A01E04}" type="pres">
      <dgm:prSet presAssocID="{29429F76-896C-48F3-BE20-D24D5B5BD218}" presName="linear" presStyleCnt="0">
        <dgm:presLayoutVars>
          <dgm:animLvl val="lvl"/>
          <dgm:resizeHandles val="exact"/>
        </dgm:presLayoutVars>
      </dgm:prSet>
      <dgm:spPr/>
      <dgm:t>
        <a:bodyPr/>
        <a:lstStyle/>
        <a:p>
          <a:endParaRPr lang="en-US"/>
        </a:p>
      </dgm:t>
    </dgm:pt>
    <dgm:pt modelId="{93792A5D-39F0-41D5-ADA5-5AFFCDCF39FC}" type="pres">
      <dgm:prSet presAssocID="{7105D2C7-557B-4DDE-9F9F-418238EEFEB8}" presName="parentText" presStyleLbl="node1" presStyleIdx="0" presStyleCnt="5">
        <dgm:presLayoutVars>
          <dgm:chMax val="0"/>
          <dgm:bulletEnabled val="1"/>
        </dgm:presLayoutVars>
      </dgm:prSet>
      <dgm:spPr/>
      <dgm:t>
        <a:bodyPr/>
        <a:lstStyle/>
        <a:p>
          <a:endParaRPr lang="en-US"/>
        </a:p>
      </dgm:t>
    </dgm:pt>
    <dgm:pt modelId="{AC83B4DB-2BBA-4458-A8E2-AF204F235510}" type="pres">
      <dgm:prSet presAssocID="{319DBB67-1A0A-4F9B-97B8-18013B05C4F6}" presName="spacer" presStyleCnt="0"/>
      <dgm:spPr/>
    </dgm:pt>
    <dgm:pt modelId="{245342B3-01C7-4E90-A8AB-4B33AF7EC35E}" type="pres">
      <dgm:prSet presAssocID="{C681D40B-5E62-411E-B2EE-2A60982FB3B3}" presName="parentText" presStyleLbl="node1" presStyleIdx="1" presStyleCnt="5">
        <dgm:presLayoutVars>
          <dgm:chMax val="0"/>
          <dgm:bulletEnabled val="1"/>
        </dgm:presLayoutVars>
      </dgm:prSet>
      <dgm:spPr/>
      <dgm:t>
        <a:bodyPr/>
        <a:lstStyle/>
        <a:p>
          <a:endParaRPr lang="en-US"/>
        </a:p>
      </dgm:t>
    </dgm:pt>
    <dgm:pt modelId="{8B5A23FD-1A83-4B9B-BD16-8B92E00B0411}" type="pres">
      <dgm:prSet presAssocID="{2839893F-8BD8-4BB9-97A0-D4C0D86072BE}" presName="spacer" presStyleCnt="0"/>
      <dgm:spPr/>
    </dgm:pt>
    <dgm:pt modelId="{58786B89-2FF1-4A88-AB65-6F76754043F9}" type="pres">
      <dgm:prSet presAssocID="{F35A6ED0-C40D-47BA-875B-0EC3238CFF42}" presName="parentText" presStyleLbl="node1" presStyleIdx="2" presStyleCnt="5">
        <dgm:presLayoutVars>
          <dgm:chMax val="0"/>
          <dgm:bulletEnabled val="1"/>
        </dgm:presLayoutVars>
      </dgm:prSet>
      <dgm:spPr/>
      <dgm:t>
        <a:bodyPr/>
        <a:lstStyle/>
        <a:p>
          <a:endParaRPr lang="en-US"/>
        </a:p>
      </dgm:t>
    </dgm:pt>
    <dgm:pt modelId="{614BCFCB-36CD-48B1-AB55-C3E4F5B6507C}" type="pres">
      <dgm:prSet presAssocID="{054B94C7-B172-4655-8534-00E73347C5A1}" presName="spacer" presStyleCnt="0"/>
      <dgm:spPr/>
    </dgm:pt>
    <dgm:pt modelId="{B29AFDCC-0C36-4EDB-A7FA-67B3BEA31637}" type="pres">
      <dgm:prSet presAssocID="{27637CDC-C271-439B-B892-C14AC05DA97C}" presName="parentText" presStyleLbl="node1" presStyleIdx="3" presStyleCnt="5">
        <dgm:presLayoutVars>
          <dgm:chMax val="0"/>
          <dgm:bulletEnabled val="1"/>
        </dgm:presLayoutVars>
      </dgm:prSet>
      <dgm:spPr/>
      <dgm:t>
        <a:bodyPr/>
        <a:lstStyle/>
        <a:p>
          <a:endParaRPr lang="en-US"/>
        </a:p>
      </dgm:t>
    </dgm:pt>
    <dgm:pt modelId="{5B43903F-A146-44D9-B13C-59A72124010B}" type="pres">
      <dgm:prSet presAssocID="{552AA708-B114-4AD0-9733-29CC2FBFB9E8}" presName="spacer" presStyleCnt="0"/>
      <dgm:spPr/>
    </dgm:pt>
    <dgm:pt modelId="{D2594521-BCF2-4DF7-BDCF-7037AAAE58CB}" type="pres">
      <dgm:prSet presAssocID="{C4A8109D-BF92-46F8-9F1A-F57AE3229759}" presName="parentText" presStyleLbl="node1" presStyleIdx="4" presStyleCnt="5">
        <dgm:presLayoutVars>
          <dgm:chMax val="0"/>
          <dgm:bulletEnabled val="1"/>
        </dgm:presLayoutVars>
      </dgm:prSet>
      <dgm:spPr/>
      <dgm:t>
        <a:bodyPr/>
        <a:lstStyle/>
        <a:p>
          <a:endParaRPr lang="en-US"/>
        </a:p>
      </dgm:t>
    </dgm:pt>
  </dgm:ptLst>
  <dgm:cxnLst>
    <dgm:cxn modelId="{488CB182-367A-4125-942B-7D5AFDB7822F}" srcId="{29429F76-896C-48F3-BE20-D24D5B5BD218}" destId="{27637CDC-C271-439B-B892-C14AC05DA97C}" srcOrd="3" destOrd="0" parTransId="{B293FD47-C89D-47AA-B16E-5D249EE98875}" sibTransId="{552AA708-B114-4AD0-9733-29CC2FBFB9E8}"/>
    <dgm:cxn modelId="{7478EAAC-6F23-48D8-94CF-67A6CE6C3923}" type="presOf" srcId="{29429F76-896C-48F3-BE20-D24D5B5BD218}" destId="{E9B3C634-8D3A-46E7-8CC0-BB5073A01E04}" srcOrd="0" destOrd="0" presId="urn:microsoft.com/office/officeart/2005/8/layout/vList2"/>
    <dgm:cxn modelId="{215EA295-54E9-45DD-B24D-6731693DDF3C}" type="presOf" srcId="{C4A8109D-BF92-46F8-9F1A-F57AE3229759}" destId="{D2594521-BCF2-4DF7-BDCF-7037AAAE58CB}" srcOrd="0" destOrd="0" presId="urn:microsoft.com/office/officeart/2005/8/layout/vList2"/>
    <dgm:cxn modelId="{5F6230A2-F825-4052-A6BD-05F961CA928D}" srcId="{29429F76-896C-48F3-BE20-D24D5B5BD218}" destId="{7105D2C7-557B-4DDE-9F9F-418238EEFEB8}" srcOrd="0" destOrd="0" parTransId="{2B6C7E99-A8DA-4B88-9D5D-B614ABFBC182}" sibTransId="{319DBB67-1A0A-4F9B-97B8-18013B05C4F6}"/>
    <dgm:cxn modelId="{EAE9D71F-34BB-4453-99DE-345C7F298BA6}" type="presOf" srcId="{7105D2C7-557B-4DDE-9F9F-418238EEFEB8}" destId="{93792A5D-39F0-41D5-ADA5-5AFFCDCF39FC}" srcOrd="0" destOrd="0" presId="urn:microsoft.com/office/officeart/2005/8/layout/vList2"/>
    <dgm:cxn modelId="{107FA661-2E4F-48D2-A273-5460A1F25268}" srcId="{29429F76-896C-48F3-BE20-D24D5B5BD218}" destId="{F35A6ED0-C40D-47BA-875B-0EC3238CFF42}" srcOrd="2" destOrd="0" parTransId="{9C346E95-A9AE-401A-95D6-447DBF4542A3}" sibTransId="{054B94C7-B172-4655-8534-00E73347C5A1}"/>
    <dgm:cxn modelId="{75BBABAF-0138-46A5-B8B3-98F4E2A46C68}" type="presOf" srcId="{27637CDC-C271-439B-B892-C14AC05DA97C}" destId="{B29AFDCC-0C36-4EDB-A7FA-67B3BEA31637}" srcOrd="0" destOrd="0" presId="urn:microsoft.com/office/officeart/2005/8/layout/vList2"/>
    <dgm:cxn modelId="{D9FCD92D-A480-4443-831D-976DB6DC7066}" type="presOf" srcId="{F35A6ED0-C40D-47BA-875B-0EC3238CFF42}" destId="{58786B89-2FF1-4A88-AB65-6F76754043F9}" srcOrd="0" destOrd="0" presId="urn:microsoft.com/office/officeart/2005/8/layout/vList2"/>
    <dgm:cxn modelId="{7AB17445-6888-467F-AF2E-905D9EAB2040}" srcId="{29429F76-896C-48F3-BE20-D24D5B5BD218}" destId="{C4A8109D-BF92-46F8-9F1A-F57AE3229759}" srcOrd="4" destOrd="0" parTransId="{319EE28B-0845-484D-9E82-77DF87626F0C}" sibTransId="{55A59B96-1850-4DB2-A94B-ED659C58BA8C}"/>
    <dgm:cxn modelId="{5C31A825-10F9-448F-9788-34A406930A4F}" srcId="{29429F76-896C-48F3-BE20-D24D5B5BD218}" destId="{C681D40B-5E62-411E-B2EE-2A60982FB3B3}" srcOrd="1" destOrd="0" parTransId="{F0845669-6DCB-41C9-AAC4-19370943B0A3}" sibTransId="{2839893F-8BD8-4BB9-97A0-D4C0D86072BE}"/>
    <dgm:cxn modelId="{219B492D-D820-49BC-BF44-55B43FBC2BA8}" type="presOf" srcId="{C681D40B-5E62-411E-B2EE-2A60982FB3B3}" destId="{245342B3-01C7-4E90-A8AB-4B33AF7EC35E}" srcOrd="0" destOrd="0" presId="urn:microsoft.com/office/officeart/2005/8/layout/vList2"/>
    <dgm:cxn modelId="{D6F15D08-AD25-439F-8D99-E082E46D6597}" type="presParOf" srcId="{E9B3C634-8D3A-46E7-8CC0-BB5073A01E04}" destId="{93792A5D-39F0-41D5-ADA5-5AFFCDCF39FC}" srcOrd="0" destOrd="0" presId="urn:microsoft.com/office/officeart/2005/8/layout/vList2"/>
    <dgm:cxn modelId="{790C4CF8-1283-4561-B173-6BFF12252A04}" type="presParOf" srcId="{E9B3C634-8D3A-46E7-8CC0-BB5073A01E04}" destId="{AC83B4DB-2BBA-4458-A8E2-AF204F235510}" srcOrd="1" destOrd="0" presId="urn:microsoft.com/office/officeart/2005/8/layout/vList2"/>
    <dgm:cxn modelId="{4C02D435-9B7D-46AB-BD8E-B8CD2F246299}" type="presParOf" srcId="{E9B3C634-8D3A-46E7-8CC0-BB5073A01E04}" destId="{245342B3-01C7-4E90-A8AB-4B33AF7EC35E}" srcOrd="2" destOrd="0" presId="urn:microsoft.com/office/officeart/2005/8/layout/vList2"/>
    <dgm:cxn modelId="{BCE43B67-B895-448B-A8FD-016E953A5DB3}" type="presParOf" srcId="{E9B3C634-8D3A-46E7-8CC0-BB5073A01E04}" destId="{8B5A23FD-1A83-4B9B-BD16-8B92E00B0411}" srcOrd="3" destOrd="0" presId="urn:microsoft.com/office/officeart/2005/8/layout/vList2"/>
    <dgm:cxn modelId="{9560F317-6B11-4DB7-806A-2B5DEB7556E2}" type="presParOf" srcId="{E9B3C634-8D3A-46E7-8CC0-BB5073A01E04}" destId="{58786B89-2FF1-4A88-AB65-6F76754043F9}" srcOrd="4" destOrd="0" presId="urn:microsoft.com/office/officeart/2005/8/layout/vList2"/>
    <dgm:cxn modelId="{63E344E7-2DA8-4D69-B9C3-BE86ADA60074}" type="presParOf" srcId="{E9B3C634-8D3A-46E7-8CC0-BB5073A01E04}" destId="{614BCFCB-36CD-48B1-AB55-C3E4F5B6507C}" srcOrd="5" destOrd="0" presId="urn:microsoft.com/office/officeart/2005/8/layout/vList2"/>
    <dgm:cxn modelId="{F583269D-852F-4CBC-B3F6-450D96F05D8B}" type="presParOf" srcId="{E9B3C634-8D3A-46E7-8CC0-BB5073A01E04}" destId="{B29AFDCC-0C36-4EDB-A7FA-67B3BEA31637}" srcOrd="6" destOrd="0" presId="urn:microsoft.com/office/officeart/2005/8/layout/vList2"/>
    <dgm:cxn modelId="{4A0B6645-D413-4A82-BB7F-115D7A36E218}" type="presParOf" srcId="{E9B3C634-8D3A-46E7-8CC0-BB5073A01E04}" destId="{5B43903F-A146-44D9-B13C-59A72124010B}" srcOrd="7" destOrd="0" presId="urn:microsoft.com/office/officeart/2005/8/layout/vList2"/>
    <dgm:cxn modelId="{ACDFB6C6-E2C7-4C42-B327-9168E20245AB}" type="presParOf" srcId="{E9B3C634-8D3A-46E7-8CC0-BB5073A01E04}" destId="{D2594521-BCF2-4DF7-BDCF-7037AAAE58CB}" srcOrd="8"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69ABA6-D999-44B4-AD62-E5463CB11FDE}" type="doc">
      <dgm:prSet loTypeId="urn:microsoft.com/office/officeart/2005/8/layout/process1" loCatId="process" qsTypeId="urn:microsoft.com/office/officeart/2005/8/quickstyle/simple1" qsCatId="simple" csTypeId="urn:microsoft.com/office/officeart/2005/8/colors/accent5_2" csCatId="accent5" phldr="1"/>
      <dgm:spPr/>
      <dgm:t>
        <a:bodyPr/>
        <a:lstStyle/>
        <a:p>
          <a:endParaRPr lang="en-US"/>
        </a:p>
      </dgm:t>
    </dgm:pt>
    <dgm:pt modelId="{FDD539A0-809A-41A9-B3A8-220D279CE579}">
      <dgm:prSet phldrT="[Text]" custT="1"/>
      <dgm:spPr/>
      <dgm:t>
        <a:bodyPr/>
        <a:lstStyle/>
        <a:p>
          <a:r>
            <a:rPr lang="en-US" sz="2000" b="1" dirty="0" err="1" smtClean="0"/>
            <a:t>mongod</a:t>
          </a:r>
          <a:endParaRPr lang="en-US" sz="2000" b="1" dirty="0"/>
        </a:p>
      </dgm:t>
    </dgm:pt>
    <dgm:pt modelId="{B666BD14-FB12-4687-8ECB-B80B4A1218BE}" type="parTrans" cxnId="{4F68E455-6576-4392-B57E-4CE8C3499649}">
      <dgm:prSet/>
      <dgm:spPr/>
      <dgm:t>
        <a:bodyPr/>
        <a:lstStyle/>
        <a:p>
          <a:endParaRPr lang="en-US" sz="2000" b="1"/>
        </a:p>
      </dgm:t>
    </dgm:pt>
    <dgm:pt modelId="{7FA2EAC5-CC3B-4BC9-830B-77664168DE13}" type="sibTrans" cxnId="{4F68E455-6576-4392-B57E-4CE8C3499649}">
      <dgm:prSet custT="1"/>
      <dgm:spPr/>
      <dgm:t>
        <a:bodyPr/>
        <a:lstStyle/>
        <a:p>
          <a:endParaRPr lang="en-US" sz="2000" b="1"/>
        </a:p>
      </dgm:t>
    </dgm:pt>
    <dgm:pt modelId="{4D9C8126-19FC-4F6F-9D1D-A71B21988E5C}">
      <dgm:prSet phldrT="[Text]" custT="1"/>
      <dgm:spPr/>
      <dgm:t>
        <a:bodyPr/>
        <a:lstStyle/>
        <a:p>
          <a:r>
            <a:rPr lang="en-US" sz="2000" b="1" dirty="0" smtClean="0"/>
            <a:t>server</a:t>
          </a:r>
          <a:endParaRPr lang="en-US" sz="2000" b="1" dirty="0"/>
        </a:p>
      </dgm:t>
    </dgm:pt>
    <dgm:pt modelId="{73BB53B0-C79B-412A-B7A2-9D33E30AFBDC}" type="parTrans" cxnId="{CEBE73FA-B8E2-4C54-BA35-F38E4F2285FF}">
      <dgm:prSet/>
      <dgm:spPr/>
      <dgm:t>
        <a:bodyPr/>
        <a:lstStyle/>
        <a:p>
          <a:endParaRPr lang="en-US" sz="2000" b="1"/>
        </a:p>
      </dgm:t>
    </dgm:pt>
    <dgm:pt modelId="{480B116A-8F86-474A-845B-BD66C3CA09ED}" type="sibTrans" cxnId="{CEBE73FA-B8E2-4C54-BA35-F38E4F2285FF}">
      <dgm:prSet/>
      <dgm:spPr/>
      <dgm:t>
        <a:bodyPr/>
        <a:lstStyle/>
        <a:p>
          <a:endParaRPr lang="en-US" sz="2000" b="1"/>
        </a:p>
      </dgm:t>
    </dgm:pt>
    <dgm:pt modelId="{2E3EDC0E-9384-4596-B74A-318B0FA9226E}" type="pres">
      <dgm:prSet presAssocID="{4369ABA6-D999-44B4-AD62-E5463CB11FDE}" presName="Name0" presStyleCnt="0">
        <dgm:presLayoutVars>
          <dgm:dir/>
          <dgm:resizeHandles val="exact"/>
        </dgm:presLayoutVars>
      </dgm:prSet>
      <dgm:spPr/>
      <dgm:t>
        <a:bodyPr/>
        <a:lstStyle/>
        <a:p>
          <a:endParaRPr lang="en-US"/>
        </a:p>
      </dgm:t>
    </dgm:pt>
    <dgm:pt modelId="{63CFA066-910D-4BFA-B063-07F6E799F08B}" type="pres">
      <dgm:prSet presAssocID="{FDD539A0-809A-41A9-B3A8-220D279CE579}" presName="node" presStyleLbl="node1" presStyleIdx="0" presStyleCnt="2">
        <dgm:presLayoutVars>
          <dgm:bulletEnabled val="1"/>
        </dgm:presLayoutVars>
      </dgm:prSet>
      <dgm:spPr/>
      <dgm:t>
        <a:bodyPr/>
        <a:lstStyle/>
        <a:p>
          <a:endParaRPr lang="en-US"/>
        </a:p>
      </dgm:t>
    </dgm:pt>
    <dgm:pt modelId="{3D952A01-C4F5-426F-8269-3CA9732F2A6A}" type="pres">
      <dgm:prSet presAssocID="{7FA2EAC5-CC3B-4BC9-830B-77664168DE13}" presName="sibTrans" presStyleLbl="sibTrans2D1" presStyleIdx="0" presStyleCnt="1"/>
      <dgm:spPr/>
      <dgm:t>
        <a:bodyPr/>
        <a:lstStyle/>
        <a:p>
          <a:endParaRPr lang="en-US"/>
        </a:p>
      </dgm:t>
    </dgm:pt>
    <dgm:pt modelId="{817DEDFE-FBFB-491E-BE7A-FFE4EE6C1E01}" type="pres">
      <dgm:prSet presAssocID="{7FA2EAC5-CC3B-4BC9-830B-77664168DE13}" presName="connectorText" presStyleLbl="sibTrans2D1" presStyleIdx="0" presStyleCnt="1"/>
      <dgm:spPr/>
      <dgm:t>
        <a:bodyPr/>
        <a:lstStyle/>
        <a:p>
          <a:endParaRPr lang="en-US"/>
        </a:p>
      </dgm:t>
    </dgm:pt>
    <dgm:pt modelId="{33895960-6B90-4D69-8D75-623D8491FE41}" type="pres">
      <dgm:prSet presAssocID="{4D9C8126-19FC-4F6F-9D1D-A71B21988E5C}" presName="node" presStyleLbl="node1" presStyleIdx="1" presStyleCnt="2">
        <dgm:presLayoutVars>
          <dgm:bulletEnabled val="1"/>
        </dgm:presLayoutVars>
      </dgm:prSet>
      <dgm:spPr/>
      <dgm:t>
        <a:bodyPr/>
        <a:lstStyle/>
        <a:p>
          <a:endParaRPr lang="en-US"/>
        </a:p>
      </dgm:t>
    </dgm:pt>
  </dgm:ptLst>
  <dgm:cxnLst>
    <dgm:cxn modelId="{CEBE73FA-B8E2-4C54-BA35-F38E4F2285FF}" srcId="{4369ABA6-D999-44B4-AD62-E5463CB11FDE}" destId="{4D9C8126-19FC-4F6F-9D1D-A71B21988E5C}" srcOrd="1" destOrd="0" parTransId="{73BB53B0-C79B-412A-B7A2-9D33E30AFBDC}" sibTransId="{480B116A-8F86-474A-845B-BD66C3CA09ED}"/>
    <dgm:cxn modelId="{79F3C075-57F3-4ABC-B1AB-6631C94FAF66}" type="presOf" srcId="{7FA2EAC5-CC3B-4BC9-830B-77664168DE13}" destId="{3D952A01-C4F5-426F-8269-3CA9732F2A6A}" srcOrd="0" destOrd="0" presId="urn:microsoft.com/office/officeart/2005/8/layout/process1"/>
    <dgm:cxn modelId="{E664EFFD-932E-4DBB-96D0-5D8192F7EFD6}" type="presOf" srcId="{FDD539A0-809A-41A9-B3A8-220D279CE579}" destId="{63CFA066-910D-4BFA-B063-07F6E799F08B}" srcOrd="0" destOrd="0" presId="urn:microsoft.com/office/officeart/2005/8/layout/process1"/>
    <dgm:cxn modelId="{E0DA71B1-4761-4B82-9BE2-82ACA4D86623}" type="presOf" srcId="{4D9C8126-19FC-4F6F-9D1D-A71B21988E5C}" destId="{33895960-6B90-4D69-8D75-623D8491FE41}" srcOrd="0" destOrd="0" presId="urn:microsoft.com/office/officeart/2005/8/layout/process1"/>
    <dgm:cxn modelId="{4F68E455-6576-4392-B57E-4CE8C3499649}" srcId="{4369ABA6-D999-44B4-AD62-E5463CB11FDE}" destId="{FDD539A0-809A-41A9-B3A8-220D279CE579}" srcOrd="0" destOrd="0" parTransId="{B666BD14-FB12-4687-8ECB-B80B4A1218BE}" sibTransId="{7FA2EAC5-CC3B-4BC9-830B-77664168DE13}"/>
    <dgm:cxn modelId="{9617B7E4-DEB8-409F-93F4-EEF50C1CEA26}" type="presOf" srcId="{4369ABA6-D999-44B4-AD62-E5463CB11FDE}" destId="{2E3EDC0E-9384-4596-B74A-318B0FA9226E}" srcOrd="0" destOrd="0" presId="urn:microsoft.com/office/officeart/2005/8/layout/process1"/>
    <dgm:cxn modelId="{74AB0E2D-7357-45CE-88AB-28E337213C87}" type="presOf" srcId="{7FA2EAC5-CC3B-4BC9-830B-77664168DE13}" destId="{817DEDFE-FBFB-491E-BE7A-FFE4EE6C1E01}" srcOrd="1" destOrd="0" presId="urn:microsoft.com/office/officeart/2005/8/layout/process1"/>
    <dgm:cxn modelId="{643DE92C-1616-46FD-B016-CFDDC3A8C5BF}" type="presParOf" srcId="{2E3EDC0E-9384-4596-B74A-318B0FA9226E}" destId="{63CFA066-910D-4BFA-B063-07F6E799F08B}" srcOrd="0" destOrd="0" presId="urn:microsoft.com/office/officeart/2005/8/layout/process1"/>
    <dgm:cxn modelId="{65E4662D-F903-417F-9826-F76350C1358A}" type="presParOf" srcId="{2E3EDC0E-9384-4596-B74A-318B0FA9226E}" destId="{3D952A01-C4F5-426F-8269-3CA9732F2A6A}" srcOrd="1" destOrd="0" presId="urn:microsoft.com/office/officeart/2005/8/layout/process1"/>
    <dgm:cxn modelId="{924EBAAF-B48E-4953-9556-FBA6033EF42A}" type="presParOf" srcId="{3D952A01-C4F5-426F-8269-3CA9732F2A6A}" destId="{817DEDFE-FBFB-491E-BE7A-FFE4EE6C1E01}" srcOrd="0" destOrd="0" presId="urn:microsoft.com/office/officeart/2005/8/layout/process1"/>
    <dgm:cxn modelId="{0E576B68-0892-4E70-A7F0-55A26288FA87}" type="presParOf" srcId="{2E3EDC0E-9384-4596-B74A-318B0FA9226E}" destId="{33895960-6B90-4D69-8D75-623D8491FE41}" srcOrd="2" destOrd="0" presId="urn:microsoft.com/office/officeart/2005/8/layout/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69ABA6-D999-44B4-AD62-E5463CB11FDE}" type="doc">
      <dgm:prSet loTypeId="urn:microsoft.com/office/officeart/2005/8/layout/process1" loCatId="process" qsTypeId="urn:microsoft.com/office/officeart/2005/8/quickstyle/simple1" qsCatId="simple" csTypeId="urn:microsoft.com/office/officeart/2005/8/colors/accent5_2" csCatId="accent5" phldr="1"/>
      <dgm:spPr/>
      <dgm:t>
        <a:bodyPr/>
        <a:lstStyle/>
        <a:p>
          <a:endParaRPr lang="en-US"/>
        </a:p>
      </dgm:t>
    </dgm:pt>
    <dgm:pt modelId="{FDD539A0-809A-41A9-B3A8-220D279CE579}">
      <dgm:prSet phldrT="[Text]" custT="1"/>
      <dgm:spPr/>
      <dgm:t>
        <a:bodyPr/>
        <a:lstStyle/>
        <a:p>
          <a:r>
            <a:rPr lang="en-US" sz="2000" b="1" dirty="0" smtClean="0"/>
            <a:t>mongo</a:t>
          </a:r>
          <a:endParaRPr lang="en-US" sz="2000" b="1" dirty="0"/>
        </a:p>
      </dgm:t>
    </dgm:pt>
    <dgm:pt modelId="{B666BD14-FB12-4687-8ECB-B80B4A1218BE}" type="parTrans" cxnId="{4F68E455-6576-4392-B57E-4CE8C3499649}">
      <dgm:prSet/>
      <dgm:spPr/>
      <dgm:t>
        <a:bodyPr/>
        <a:lstStyle/>
        <a:p>
          <a:endParaRPr lang="en-US" sz="2000" b="1"/>
        </a:p>
      </dgm:t>
    </dgm:pt>
    <dgm:pt modelId="{7FA2EAC5-CC3B-4BC9-830B-77664168DE13}" type="sibTrans" cxnId="{4F68E455-6576-4392-B57E-4CE8C3499649}">
      <dgm:prSet custT="1"/>
      <dgm:spPr/>
      <dgm:t>
        <a:bodyPr/>
        <a:lstStyle/>
        <a:p>
          <a:endParaRPr lang="en-US" sz="2000" b="1"/>
        </a:p>
      </dgm:t>
    </dgm:pt>
    <dgm:pt modelId="{4D9C8126-19FC-4F6F-9D1D-A71B21988E5C}">
      <dgm:prSet phldrT="[Text]" custT="1"/>
      <dgm:spPr/>
      <dgm:t>
        <a:bodyPr/>
        <a:lstStyle/>
        <a:p>
          <a:r>
            <a:rPr lang="en-US" sz="2000" b="1" dirty="0" smtClean="0"/>
            <a:t>client </a:t>
          </a:r>
          <a:endParaRPr lang="en-US" sz="2000" b="1" dirty="0"/>
        </a:p>
      </dgm:t>
    </dgm:pt>
    <dgm:pt modelId="{73BB53B0-C79B-412A-B7A2-9D33E30AFBDC}" type="parTrans" cxnId="{CEBE73FA-B8E2-4C54-BA35-F38E4F2285FF}">
      <dgm:prSet/>
      <dgm:spPr/>
      <dgm:t>
        <a:bodyPr/>
        <a:lstStyle/>
        <a:p>
          <a:endParaRPr lang="en-US" sz="2000" b="1"/>
        </a:p>
      </dgm:t>
    </dgm:pt>
    <dgm:pt modelId="{480B116A-8F86-474A-845B-BD66C3CA09ED}" type="sibTrans" cxnId="{CEBE73FA-B8E2-4C54-BA35-F38E4F2285FF}">
      <dgm:prSet/>
      <dgm:spPr/>
      <dgm:t>
        <a:bodyPr/>
        <a:lstStyle/>
        <a:p>
          <a:endParaRPr lang="en-US" sz="2000" b="1"/>
        </a:p>
      </dgm:t>
    </dgm:pt>
    <dgm:pt modelId="{2E3EDC0E-9384-4596-B74A-318B0FA9226E}" type="pres">
      <dgm:prSet presAssocID="{4369ABA6-D999-44B4-AD62-E5463CB11FDE}" presName="Name0" presStyleCnt="0">
        <dgm:presLayoutVars>
          <dgm:dir/>
          <dgm:resizeHandles val="exact"/>
        </dgm:presLayoutVars>
      </dgm:prSet>
      <dgm:spPr/>
      <dgm:t>
        <a:bodyPr/>
        <a:lstStyle/>
        <a:p>
          <a:endParaRPr lang="en-US"/>
        </a:p>
      </dgm:t>
    </dgm:pt>
    <dgm:pt modelId="{63CFA066-910D-4BFA-B063-07F6E799F08B}" type="pres">
      <dgm:prSet presAssocID="{FDD539A0-809A-41A9-B3A8-220D279CE579}" presName="node" presStyleLbl="node1" presStyleIdx="0" presStyleCnt="2">
        <dgm:presLayoutVars>
          <dgm:bulletEnabled val="1"/>
        </dgm:presLayoutVars>
      </dgm:prSet>
      <dgm:spPr/>
      <dgm:t>
        <a:bodyPr/>
        <a:lstStyle/>
        <a:p>
          <a:endParaRPr lang="en-US"/>
        </a:p>
      </dgm:t>
    </dgm:pt>
    <dgm:pt modelId="{3D952A01-C4F5-426F-8269-3CA9732F2A6A}" type="pres">
      <dgm:prSet presAssocID="{7FA2EAC5-CC3B-4BC9-830B-77664168DE13}" presName="sibTrans" presStyleLbl="sibTrans2D1" presStyleIdx="0" presStyleCnt="1"/>
      <dgm:spPr/>
      <dgm:t>
        <a:bodyPr/>
        <a:lstStyle/>
        <a:p>
          <a:endParaRPr lang="en-US"/>
        </a:p>
      </dgm:t>
    </dgm:pt>
    <dgm:pt modelId="{817DEDFE-FBFB-491E-BE7A-FFE4EE6C1E01}" type="pres">
      <dgm:prSet presAssocID="{7FA2EAC5-CC3B-4BC9-830B-77664168DE13}" presName="connectorText" presStyleLbl="sibTrans2D1" presStyleIdx="0" presStyleCnt="1"/>
      <dgm:spPr/>
      <dgm:t>
        <a:bodyPr/>
        <a:lstStyle/>
        <a:p>
          <a:endParaRPr lang="en-US"/>
        </a:p>
      </dgm:t>
    </dgm:pt>
    <dgm:pt modelId="{33895960-6B90-4D69-8D75-623D8491FE41}" type="pres">
      <dgm:prSet presAssocID="{4D9C8126-19FC-4F6F-9D1D-A71B21988E5C}" presName="node" presStyleLbl="node1" presStyleIdx="1" presStyleCnt="2">
        <dgm:presLayoutVars>
          <dgm:bulletEnabled val="1"/>
        </dgm:presLayoutVars>
      </dgm:prSet>
      <dgm:spPr/>
      <dgm:t>
        <a:bodyPr/>
        <a:lstStyle/>
        <a:p>
          <a:endParaRPr lang="en-US"/>
        </a:p>
      </dgm:t>
    </dgm:pt>
  </dgm:ptLst>
  <dgm:cxnLst>
    <dgm:cxn modelId="{CCC7F32D-E900-4A8C-A8E2-4D4C93A71DEC}" type="presOf" srcId="{FDD539A0-809A-41A9-B3A8-220D279CE579}" destId="{63CFA066-910D-4BFA-B063-07F6E799F08B}" srcOrd="0" destOrd="0" presId="urn:microsoft.com/office/officeart/2005/8/layout/process1"/>
    <dgm:cxn modelId="{CEBE73FA-B8E2-4C54-BA35-F38E4F2285FF}" srcId="{4369ABA6-D999-44B4-AD62-E5463CB11FDE}" destId="{4D9C8126-19FC-4F6F-9D1D-A71B21988E5C}" srcOrd="1" destOrd="0" parTransId="{73BB53B0-C79B-412A-B7A2-9D33E30AFBDC}" sibTransId="{480B116A-8F86-474A-845B-BD66C3CA09ED}"/>
    <dgm:cxn modelId="{BD229C3A-5E65-4F49-9521-2C54435D650D}" type="presOf" srcId="{7FA2EAC5-CC3B-4BC9-830B-77664168DE13}" destId="{3D952A01-C4F5-426F-8269-3CA9732F2A6A}" srcOrd="0" destOrd="0" presId="urn:microsoft.com/office/officeart/2005/8/layout/process1"/>
    <dgm:cxn modelId="{4CB66E67-C5FB-4EBC-981E-32F9578F4FD3}" type="presOf" srcId="{4369ABA6-D999-44B4-AD62-E5463CB11FDE}" destId="{2E3EDC0E-9384-4596-B74A-318B0FA9226E}" srcOrd="0" destOrd="0" presId="urn:microsoft.com/office/officeart/2005/8/layout/process1"/>
    <dgm:cxn modelId="{C4269572-6053-4A42-AA71-6923439FB3BC}" type="presOf" srcId="{7FA2EAC5-CC3B-4BC9-830B-77664168DE13}" destId="{817DEDFE-FBFB-491E-BE7A-FFE4EE6C1E01}" srcOrd="1" destOrd="0" presId="urn:microsoft.com/office/officeart/2005/8/layout/process1"/>
    <dgm:cxn modelId="{0761E4FA-8E9C-4778-8B78-0F335231B39B}" type="presOf" srcId="{4D9C8126-19FC-4F6F-9D1D-A71B21988E5C}" destId="{33895960-6B90-4D69-8D75-623D8491FE41}" srcOrd="0" destOrd="0" presId="urn:microsoft.com/office/officeart/2005/8/layout/process1"/>
    <dgm:cxn modelId="{4F68E455-6576-4392-B57E-4CE8C3499649}" srcId="{4369ABA6-D999-44B4-AD62-E5463CB11FDE}" destId="{FDD539A0-809A-41A9-B3A8-220D279CE579}" srcOrd="0" destOrd="0" parTransId="{B666BD14-FB12-4687-8ECB-B80B4A1218BE}" sibTransId="{7FA2EAC5-CC3B-4BC9-830B-77664168DE13}"/>
    <dgm:cxn modelId="{FAB413F3-C426-44FD-A550-08D5FBBB9620}" type="presParOf" srcId="{2E3EDC0E-9384-4596-B74A-318B0FA9226E}" destId="{63CFA066-910D-4BFA-B063-07F6E799F08B}" srcOrd="0" destOrd="0" presId="urn:microsoft.com/office/officeart/2005/8/layout/process1"/>
    <dgm:cxn modelId="{240AEC88-A037-4C88-851A-2852D995853F}" type="presParOf" srcId="{2E3EDC0E-9384-4596-B74A-318B0FA9226E}" destId="{3D952A01-C4F5-426F-8269-3CA9732F2A6A}" srcOrd="1" destOrd="0" presId="urn:microsoft.com/office/officeart/2005/8/layout/process1"/>
    <dgm:cxn modelId="{148F18A7-838A-4A45-8644-1BA5F9A90A6E}" type="presParOf" srcId="{3D952A01-C4F5-426F-8269-3CA9732F2A6A}" destId="{817DEDFE-FBFB-491E-BE7A-FFE4EE6C1E01}" srcOrd="0" destOrd="0" presId="urn:microsoft.com/office/officeart/2005/8/layout/process1"/>
    <dgm:cxn modelId="{ADDEF4E9-EF1B-4A84-8D19-A935204308E1}" type="presParOf" srcId="{2E3EDC0E-9384-4596-B74A-318B0FA9226E}" destId="{33895960-6B90-4D69-8D75-623D8491FE41}" srcOrd="2" destOrd="0" presId="urn:microsoft.com/office/officeart/2005/8/layout/process1"/>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07C4F59-3710-4B4B-AA8B-BA676D528335}" type="doc">
      <dgm:prSet loTypeId="urn:microsoft.com/office/officeart/2005/8/layout/vProcess5" loCatId="process" qsTypeId="urn:microsoft.com/office/officeart/2005/8/quickstyle/simple1" qsCatId="simple" csTypeId="urn:microsoft.com/office/officeart/2005/8/colors/accent5_1" csCatId="accent5" phldr="1"/>
      <dgm:spPr/>
      <dgm:t>
        <a:bodyPr/>
        <a:lstStyle/>
        <a:p>
          <a:endParaRPr lang="en-US"/>
        </a:p>
      </dgm:t>
    </dgm:pt>
    <dgm:pt modelId="{8B9CB9AC-D933-482C-8226-402AB7F6BDA9}">
      <dgm:prSet phldrT="[Text]" custT="1"/>
      <dgm:spPr/>
      <dgm:t>
        <a:bodyPr/>
        <a:lstStyle/>
        <a:p>
          <a:r>
            <a:rPr lang="en-US" sz="1800" dirty="0" smtClean="0"/>
            <a:t>Install </a:t>
          </a:r>
          <a:r>
            <a:rPr lang="en-US" sz="1800" dirty="0" err="1" smtClean="0"/>
            <a:t>mongodb</a:t>
          </a:r>
          <a:r>
            <a:rPr lang="en-US" sz="1800" dirty="0" smtClean="0"/>
            <a:t> on windows from the link given below:</a:t>
          </a:r>
          <a:endParaRPr lang="en-US" sz="1800" dirty="0"/>
        </a:p>
      </dgm:t>
    </dgm:pt>
    <dgm:pt modelId="{358ABD97-7EAE-4178-98B8-4ABEF34F14A1}" type="parTrans" cxnId="{BCF6BC48-8481-40D4-A7A4-0AF941336829}">
      <dgm:prSet/>
      <dgm:spPr/>
      <dgm:t>
        <a:bodyPr/>
        <a:lstStyle/>
        <a:p>
          <a:endParaRPr lang="en-US" sz="1800"/>
        </a:p>
      </dgm:t>
    </dgm:pt>
    <dgm:pt modelId="{37E07E40-E118-4382-B82B-DF25F1910BF9}" type="sibTrans" cxnId="{BCF6BC48-8481-40D4-A7A4-0AF941336829}">
      <dgm:prSet custT="1"/>
      <dgm:spPr>
        <a:solidFill>
          <a:schemeClr val="accent5">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1800"/>
        </a:p>
      </dgm:t>
    </dgm:pt>
    <dgm:pt modelId="{43365DE0-5D5D-423B-AADF-61D1346DE718}">
      <dgm:prSet phldrT="[Text]" custT="1"/>
      <dgm:spPr/>
      <dgm:t>
        <a:bodyPr/>
        <a:lstStyle/>
        <a:p>
          <a:r>
            <a:rPr lang="en-US" sz="1800" b="1" dirty="0" smtClean="0"/>
            <a:t>http://www.mongodb.org/downloads</a:t>
          </a:r>
          <a:endParaRPr lang="en-US" sz="1800" dirty="0"/>
        </a:p>
      </dgm:t>
    </dgm:pt>
    <dgm:pt modelId="{04FDA03A-E0DD-409C-9765-3BB485744678}" type="parTrans" cxnId="{F58477AC-EF21-4048-AE01-4840F24210EF}">
      <dgm:prSet/>
      <dgm:spPr/>
      <dgm:t>
        <a:bodyPr/>
        <a:lstStyle/>
        <a:p>
          <a:endParaRPr lang="en-US" sz="1800"/>
        </a:p>
      </dgm:t>
    </dgm:pt>
    <dgm:pt modelId="{B34B6B5A-B050-40A3-9480-E96FB216EBF9}" type="sibTrans" cxnId="{F58477AC-EF21-4048-AE01-4840F24210EF}">
      <dgm:prSet custT="1"/>
      <dgm:spPr>
        <a:solidFill>
          <a:schemeClr val="accent5">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1800"/>
        </a:p>
      </dgm:t>
    </dgm:pt>
    <dgm:pt modelId="{34C7557F-C152-4975-B067-5690CE5F50DE}">
      <dgm:prSet phldrT="[Text]" custT="1"/>
      <dgm:spPr/>
      <dgm:t>
        <a:bodyPr/>
        <a:lstStyle/>
        <a:p>
          <a:r>
            <a:rPr lang="en-US" sz="1800" dirty="0" smtClean="0"/>
            <a:t>Make sure you get correct version of </a:t>
          </a:r>
          <a:r>
            <a:rPr lang="en-US" sz="1800" dirty="0" err="1" smtClean="0"/>
            <a:t>MongoDB</a:t>
          </a:r>
          <a:r>
            <a:rPr lang="en-US" sz="1800" dirty="0" smtClean="0"/>
            <a:t> depending upon your windows version. </a:t>
          </a:r>
          <a:endParaRPr lang="en-US" sz="1800" dirty="0"/>
        </a:p>
      </dgm:t>
    </dgm:pt>
    <dgm:pt modelId="{27B23A3E-0C15-43B5-885F-1A184738C75D}" type="parTrans" cxnId="{037F7BE9-3EEC-4891-A66D-C0F09DB4C812}">
      <dgm:prSet/>
      <dgm:spPr/>
      <dgm:t>
        <a:bodyPr/>
        <a:lstStyle/>
        <a:p>
          <a:endParaRPr lang="en-US" sz="1800"/>
        </a:p>
      </dgm:t>
    </dgm:pt>
    <dgm:pt modelId="{C5A99863-349E-4BE2-8CAA-A1654F3630BA}" type="sibTrans" cxnId="{037F7BE9-3EEC-4891-A66D-C0F09DB4C812}">
      <dgm:prSet custT="1"/>
      <dgm:spPr>
        <a:solidFill>
          <a:schemeClr val="accent5">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1800"/>
        </a:p>
      </dgm:t>
    </dgm:pt>
    <dgm:pt modelId="{39FBBF70-10A3-4FCC-8EA3-A9EA0D2E981C}">
      <dgm:prSet phldrT="[Text]" custT="1"/>
      <dgm:spPr/>
      <dgm:t>
        <a:bodyPr/>
        <a:lstStyle/>
        <a:p>
          <a:r>
            <a:rPr lang="en-US" sz="1800" b="1" dirty="0" err="1" smtClean="0"/>
            <a:t>MongoDB</a:t>
          </a:r>
          <a:r>
            <a:rPr lang="en-US" sz="1800" b="1" dirty="0" smtClean="0"/>
            <a:t> for Windows 64-bit</a:t>
          </a:r>
          <a:r>
            <a:rPr lang="en-US" sz="1800" dirty="0" smtClean="0"/>
            <a:t>: This build type of </a:t>
          </a:r>
          <a:r>
            <a:rPr lang="en-US" sz="1800" dirty="0" err="1" smtClean="0"/>
            <a:t>MongoDB</a:t>
          </a:r>
          <a:r>
            <a:rPr lang="en-US" sz="1800" dirty="0" smtClean="0"/>
            <a:t> runs on any 64-bit version of Windows latest than Windows XP, involve Windows Server 2008 R2 and Windows 7 64-bit.</a:t>
          </a:r>
          <a:endParaRPr lang="en-US" sz="1800" dirty="0"/>
        </a:p>
      </dgm:t>
    </dgm:pt>
    <dgm:pt modelId="{54B5B2E0-6CAA-4639-88D3-0ADA91A05358}" type="parTrans" cxnId="{5AFA38F6-9CD0-4ADF-9025-E338BDCA3024}">
      <dgm:prSet/>
      <dgm:spPr/>
      <dgm:t>
        <a:bodyPr/>
        <a:lstStyle/>
        <a:p>
          <a:endParaRPr lang="en-US" sz="1800"/>
        </a:p>
      </dgm:t>
    </dgm:pt>
    <dgm:pt modelId="{5A9778C7-9AAD-4D59-8FAB-213594D704C5}" type="sibTrans" cxnId="{5AFA38F6-9CD0-4ADF-9025-E338BDCA3024}">
      <dgm:prSet/>
      <dgm:spPr/>
      <dgm:t>
        <a:bodyPr/>
        <a:lstStyle/>
        <a:p>
          <a:endParaRPr lang="en-US" sz="1800"/>
        </a:p>
      </dgm:t>
    </dgm:pt>
    <dgm:pt modelId="{F073830F-B6DD-4FDE-B422-7A067A64F7A7}" type="pres">
      <dgm:prSet presAssocID="{D07C4F59-3710-4B4B-AA8B-BA676D528335}" presName="outerComposite" presStyleCnt="0">
        <dgm:presLayoutVars>
          <dgm:chMax val="5"/>
          <dgm:dir/>
          <dgm:resizeHandles val="exact"/>
        </dgm:presLayoutVars>
      </dgm:prSet>
      <dgm:spPr/>
      <dgm:t>
        <a:bodyPr/>
        <a:lstStyle/>
        <a:p>
          <a:endParaRPr lang="en-US"/>
        </a:p>
      </dgm:t>
    </dgm:pt>
    <dgm:pt modelId="{A312F1E0-EF82-4BBD-B2BF-9ADA9AF4823E}" type="pres">
      <dgm:prSet presAssocID="{D07C4F59-3710-4B4B-AA8B-BA676D528335}" presName="dummyMaxCanvas" presStyleCnt="0">
        <dgm:presLayoutVars/>
      </dgm:prSet>
      <dgm:spPr/>
    </dgm:pt>
    <dgm:pt modelId="{40AE39F6-7834-40F1-8CB0-CA678004649F}" type="pres">
      <dgm:prSet presAssocID="{D07C4F59-3710-4B4B-AA8B-BA676D528335}" presName="FourNodes_1" presStyleLbl="node1" presStyleIdx="0" presStyleCnt="4">
        <dgm:presLayoutVars>
          <dgm:bulletEnabled val="1"/>
        </dgm:presLayoutVars>
      </dgm:prSet>
      <dgm:spPr/>
      <dgm:t>
        <a:bodyPr/>
        <a:lstStyle/>
        <a:p>
          <a:endParaRPr lang="en-US"/>
        </a:p>
      </dgm:t>
    </dgm:pt>
    <dgm:pt modelId="{1AEC0A07-43BB-496C-902E-DFC9D511A80D}" type="pres">
      <dgm:prSet presAssocID="{D07C4F59-3710-4B4B-AA8B-BA676D528335}" presName="FourNodes_2" presStyleLbl="node1" presStyleIdx="1" presStyleCnt="4">
        <dgm:presLayoutVars>
          <dgm:bulletEnabled val="1"/>
        </dgm:presLayoutVars>
      </dgm:prSet>
      <dgm:spPr/>
      <dgm:t>
        <a:bodyPr/>
        <a:lstStyle/>
        <a:p>
          <a:endParaRPr lang="en-US"/>
        </a:p>
      </dgm:t>
    </dgm:pt>
    <dgm:pt modelId="{F6202937-878C-4447-AD49-223CBED3C0D3}" type="pres">
      <dgm:prSet presAssocID="{D07C4F59-3710-4B4B-AA8B-BA676D528335}" presName="FourNodes_3" presStyleLbl="node1" presStyleIdx="2" presStyleCnt="4">
        <dgm:presLayoutVars>
          <dgm:bulletEnabled val="1"/>
        </dgm:presLayoutVars>
      </dgm:prSet>
      <dgm:spPr/>
      <dgm:t>
        <a:bodyPr/>
        <a:lstStyle/>
        <a:p>
          <a:endParaRPr lang="en-US"/>
        </a:p>
      </dgm:t>
    </dgm:pt>
    <dgm:pt modelId="{C8ABEC40-D59E-444A-A720-A55DD031E53A}" type="pres">
      <dgm:prSet presAssocID="{D07C4F59-3710-4B4B-AA8B-BA676D528335}" presName="FourNodes_4" presStyleLbl="node1" presStyleIdx="3" presStyleCnt="4" custScaleY="114895">
        <dgm:presLayoutVars>
          <dgm:bulletEnabled val="1"/>
        </dgm:presLayoutVars>
      </dgm:prSet>
      <dgm:spPr/>
      <dgm:t>
        <a:bodyPr/>
        <a:lstStyle/>
        <a:p>
          <a:endParaRPr lang="en-US"/>
        </a:p>
      </dgm:t>
    </dgm:pt>
    <dgm:pt modelId="{53FD85E5-2C27-4C5F-A673-39C7D846A1F7}" type="pres">
      <dgm:prSet presAssocID="{D07C4F59-3710-4B4B-AA8B-BA676D528335}" presName="FourConn_1-2" presStyleLbl="fgAccFollowNode1" presStyleIdx="0" presStyleCnt="3">
        <dgm:presLayoutVars>
          <dgm:bulletEnabled val="1"/>
        </dgm:presLayoutVars>
      </dgm:prSet>
      <dgm:spPr/>
      <dgm:t>
        <a:bodyPr/>
        <a:lstStyle/>
        <a:p>
          <a:endParaRPr lang="en-US"/>
        </a:p>
      </dgm:t>
    </dgm:pt>
    <dgm:pt modelId="{49F4C822-5CF6-4C72-8246-075CF8C009A9}" type="pres">
      <dgm:prSet presAssocID="{D07C4F59-3710-4B4B-AA8B-BA676D528335}" presName="FourConn_2-3" presStyleLbl="fgAccFollowNode1" presStyleIdx="1" presStyleCnt="3">
        <dgm:presLayoutVars>
          <dgm:bulletEnabled val="1"/>
        </dgm:presLayoutVars>
      </dgm:prSet>
      <dgm:spPr/>
      <dgm:t>
        <a:bodyPr/>
        <a:lstStyle/>
        <a:p>
          <a:endParaRPr lang="en-US"/>
        </a:p>
      </dgm:t>
    </dgm:pt>
    <dgm:pt modelId="{F0B0FB72-7737-4062-B834-EDD1C6815981}" type="pres">
      <dgm:prSet presAssocID="{D07C4F59-3710-4B4B-AA8B-BA676D528335}" presName="FourConn_3-4" presStyleLbl="fgAccFollowNode1" presStyleIdx="2" presStyleCnt="3">
        <dgm:presLayoutVars>
          <dgm:bulletEnabled val="1"/>
        </dgm:presLayoutVars>
      </dgm:prSet>
      <dgm:spPr/>
      <dgm:t>
        <a:bodyPr/>
        <a:lstStyle/>
        <a:p>
          <a:endParaRPr lang="en-US"/>
        </a:p>
      </dgm:t>
    </dgm:pt>
    <dgm:pt modelId="{E7E35CA2-2888-41BE-A72E-B239DB988BA4}" type="pres">
      <dgm:prSet presAssocID="{D07C4F59-3710-4B4B-AA8B-BA676D528335}" presName="FourNodes_1_text" presStyleLbl="node1" presStyleIdx="3" presStyleCnt="4">
        <dgm:presLayoutVars>
          <dgm:bulletEnabled val="1"/>
        </dgm:presLayoutVars>
      </dgm:prSet>
      <dgm:spPr/>
      <dgm:t>
        <a:bodyPr/>
        <a:lstStyle/>
        <a:p>
          <a:endParaRPr lang="en-US"/>
        </a:p>
      </dgm:t>
    </dgm:pt>
    <dgm:pt modelId="{9E9A215E-3DD1-4B5E-AEBD-EFCEA4FD2EA0}" type="pres">
      <dgm:prSet presAssocID="{D07C4F59-3710-4B4B-AA8B-BA676D528335}" presName="FourNodes_2_text" presStyleLbl="node1" presStyleIdx="3" presStyleCnt="4">
        <dgm:presLayoutVars>
          <dgm:bulletEnabled val="1"/>
        </dgm:presLayoutVars>
      </dgm:prSet>
      <dgm:spPr/>
      <dgm:t>
        <a:bodyPr/>
        <a:lstStyle/>
        <a:p>
          <a:endParaRPr lang="en-US"/>
        </a:p>
      </dgm:t>
    </dgm:pt>
    <dgm:pt modelId="{8466E26C-2014-4D98-9801-3F4B86927284}" type="pres">
      <dgm:prSet presAssocID="{D07C4F59-3710-4B4B-AA8B-BA676D528335}" presName="FourNodes_3_text" presStyleLbl="node1" presStyleIdx="3" presStyleCnt="4">
        <dgm:presLayoutVars>
          <dgm:bulletEnabled val="1"/>
        </dgm:presLayoutVars>
      </dgm:prSet>
      <dgm:spPr/>
      <dgm:t>
        <a:bodyPr/>
        <a:lstStyle/>
        <a:p>
          <a:endParaRPr lang="en-US"/>
        </a:p>
      </dgm:t>
    </dgm:pt>
    <dgm:pt modelId="{EFAADC0F-4E8E-4628-914B-5B9150D4CD44}" type="pres">
      <dgm:prSet presAssocID="{D07C4F59-3710-4B4B-AA8B-BA676D528335}" presName="FourNodes_4_text" presStyleLbl="node1" presStyleIdx="3" presStyleCnt="4">
        <dgm:presLayoutVars>
          <dgm:bulletEnabled val="1"/>
        </dgm:presLayoutVars>
      </dgm:prSet>
      <dgm:spPr/>
      <dgm:t>
        <a:bodyPr/>
        <a:lstStyle/>
        <a:p>
          <a:endParaRPr lang="en-US"/>
        </a:p>
      </dgm:t>
    </dgm:pt>
  </dgm:ptLst>
  <dgm:cxnLst>
    <dgm:cxn modelId="{C68223AB-51FC-423F-B852-BB880D365198}" type="presOf" srcId="{37E07E40-E118-4382-B82B-DF25F1910BF9}" destId="{53FD85E5-2C27-4C5F-A673-39C7D846A1F7}" srcOrd="0" destOrd="0" presId="urn:microsoft.com/office/officeart/2005/8/layout/vProcess5"/>
    <dgm:cxn modelId="{4B855DC4-8E77-4B58-AA0D-BEEEDB51AD63}" type="presOf" srcId="{39FBBF70-10A3-4FCC-8EA3-A9EA0D2E981C}" destId="{EFAADC0F-4E8E-4628-914B-5B9150D4CD44}" srcOrd="1" destOrd="0" presId="urn:microsoft.com/office/officeart/2005/8/layout/vProcess5"/>
    <dgm:cxn modelId="{207CBE9F-1CF3-4E0D-9B6A-5762FDB7B121}" type="presOf" srcId="{D07C4F59-3710-4B4B-AA8B-BA676D528335}" destId="{F073830F-B6DD-4FDE-B422-7A067A64F7A7}" srcOrd="0" destOrd="0" presId="urn:microsoft.com/office/officeart/2005/8/layout/vProcess5"/>
    <dgm:cxn modelId="{A22A39C3-D0AB-4713-927F-731FE6A6ABA0}" type="presOf" srcId="{B34B6B5A-B050-40A3-9480-E96FB216EBF9}" destId="{49F4C822-5CF6-4C72-8246-075CF8C009A9}" srcOrd="0" destOrd="0" presId="urn:microsoft.com/office/officeart/2005/8/layout/vProcess5"/>
    <dgm:cxn modelId="{1F07EAA9-9B29-4D39-B3E1-8A7364F6975D}" type="presOf" srcId="{8B9CB9AC-D933-482C-8226-402AB7F6BDA9}" destId="{40AE39F6-7834-40F1-8CB0-CA678004649F}" srcOrd="0" destOrd="0" presId="urn:microsoft.com/office/officeart/2005/8/layout/vProcess5"/>
    <dgm:cxn modelId="{ECD33BB4-380B-41E8-8C09-92FDD7A99DB1}" type="presOf" srcId="{34C7557F-C152-4975-B067-5690CE5F50DE}" destId="{F6202937-878C-4447-AD49-223CBED3C0D3}" srcOrd="0" destOrd="0" presId="urn:microsoft.com/office/officeart/2005/8/layout/vProcess5"/>
    <dgm:cxn modelId="{5AFA38F6-9CD0-4ADF-9025-E338BDCA3024}" srcId="{D07C4F59-3710-4B4B-AA8B-BA676D528335}" destId="{39FBBF70-10A3-4FCC-8EA3-A9EA0D2E981C}" srcOrd="3" destOrd="0" parTransId="{54B5B2E0-6CAA-4639-88D3-0ADA91A05358}" sibTransId="{5A9778C7-9AAD-4D59-8FAB-213594D704C5}"/>
    <dgm:cxn modelId="{037F7BE9-3EEC-4891-A66D-C0F09DB4C812}" srcId="{D07C4F59-3710-4B4B-AA8B-BA676D528335}" destId="{34C7557F-C152-4975-B067-5690CE5F50DE}" srcOrd="2" destOrd="0" parTransId="{27B23A3E-0C15-43B5-885F-1A184738C75D}" sibTransId="{C5A99863-349E-4BE2-8CAA-A1654F3630BA}"/>
    <dgm:cxn modelId="{C500BFD6-10F6-4767-A47A-103F7DE415A9}" type="presOf" srcId="{43365DE0-5D5D-423B-AADF-61D1346DE718}" destId="{1AEC0A07-43BB-496C-902E-DFC9D511A80D}" srcOrd="0" destOrd="0" presId="urn:microsoft.com/office/officeart/2005/8/layout/vProcess5"/>
    <dgm:cxn modelId="{ED102AF5-E52C-49C3-AA91-6CF640A5EE94}" type="presOf" srcId="{C5A99863-349E-4BE2-8CAA-A1654F3630BA}" destId="{F0B0FB72-7737-4062-B834-EDD1C6815981}" srcOrd="0" destOrd="0" presId="urn:microsoft.com/office/officeart/2005/8/layout/vProcess5"/>
    <dgm:cxn modelId="{38F03D44-D96D-41C2-98C1-381AC3C0B5B2}" type="presOf" srcId="{39FBBF70-10A3-4FCC-8EA3-A9EA0D2E981C}" destId="{C8ABEC40-D59E-444A-A720-A55DD031E53A}" srcOrd="0" destOrd="0" presId="urn:microsoft.com/office/officeart/2005/8/layout/vProcess5"/>
    <dgm:cxn modelId="{F58477AC-EF21-4048-AE01-4840F24210EF}" srcId="{D07C4F59-3710-4B4B-AA8B-BA676D528335}" destId="{43365DE0-5D5D-423B-AADF-61D1346DE718}" srcOrd="1" destOrd="0" parTransId="{04FDA03A-E0DD-409C-9765-3BB485744678}" sibTransId="{B34B6B5A-B050-40A3-9480-E96FB216EBF9}"/>
    <dgm:cxn modelId="{4A576B1F-D515-44E2-BAB9-0EBA0A196AD5}" type="presOf" srcId="{8B9CB9AC-D933-482C-8226-402AB7F6BDA9}" destId="{E7E35CA2-2888-41BE-A72E-B239DB988BA4}" srcOrd="1" destOrd="0" presId="urn:microsoft.com/office/officeart/2005/8/layout/vProcess5"/>
    <dgm:cxn modelId="{018919B0-DDC7-4FD0-9C6D-74EBBEFCD657}" type="presOf" srcId="{43365DE0-5D5D-423B-AADF-61D1346DE718}" destId="{9E9A215E-3DD1-4B5E-AEBD-EFCEA4FD2EA0}" srcOrd="1" destOrd="0" presId="urn:microsoft.com/office/officeart/2005/8/layout/vProcess5"/>
    <dgm:cxn modelId="{59130EB6-6707-40E9-8E7C-B835C321A025}" type="presOf" srcId="{34C7557F-C152-4975-B067-5690CE5F50DE}" destId="{8466E26C-2014-4D98-9801-3F4B86927284}" srcOrd="1" destOrd="0" presId="urn:microsoft.com/office/officeart/2005/8/layout/vProcess5"/>
    <dgm:cxn modelId="{BCF6BC48-8481-40D4-A7A4-0AF941336829}" srcId="{D07C4F59-3710-4B4B-AA8B-BA676D528335}" destId="{8B9CB9AC-D933-482C-8226-402AB7F6BDA9}" srcOrd="0" destOrd="0" parTransId="{358ABD97-7EAE-4178-98B8-4ABEF34F14A1}" sibTransId="{37E07E40-E118-4382-B82B-DF25F1910BF9}"/>
    <dgm:cxn modelId="{629D03AF-338F-43B3-9334-DD9E6A403A29}" type="presParOf" srcId="{F073830F-B6DD-4FDE-B422-7A067A64F7A7}" destId="{A312F1E0-EF82-4BBD-B2BF-9ADA9AF4823E}" srcOrd="0" destOrd="0" presId="urn:microsoft.com/office/officeart/2005/8/layout/vProcess5"/>
    <dgm:cxn modelId="{E6616EED-7F48-4A68-876E-8BE0AF893369}" type="presParOf" srcId="{F073830F-B6DD-4FDE-B422-7A067A64F7A7}" destId="{40AE39F6-7834-40F1-8CB0-CA678004649F}" srcOrd="1" destOrd="0" presId="urn:microsoft.com/office/officeart/2005/8/layout/vProcess5"/>
    <dgm:cxn modelId="{4CC8D537-B432-4806-BFE1-F0B21B7C4C43}" type="presParOf" srcId="{F073830F-B6DD-4FDE-B422-7A067A64F7A7}" destId="{1AEC0A07-43BB-496C-902E-DFC9D511A80D}" srcOrd="2" destOrd="0" presId="urn:microsoft.com/office/officeart/2005/8/layout/vProcess5"/>
    <dgm:cxn modelId="{4FEB2DD2-A5B2-429D-8003-A3CDA2706EE4}" type="presParOf" srcId="{F073830F-B6DD-4FDE-B422-7A067A64F7A7}" destId="{F6202937-878C-4447-AD49-223CBED3C0D3}" srcOrd="3" destOrd="0" presId="urn:microsoft.com/office/officeart/2005/8/layout/vProcess5"/>
    <dgm:cxn modelId="{F527FDF8-CA66-48CB-AAF1-95FA8D5A4A06}" type="presParOf" srcId="{F073830F-B6DD-4FDE-B422-7A067A64F7A7}" destId="{C8ABEC40-D59E-444A-A720-A55DD031E53A}" srcOrd="4" destOrd="0" presId="urn:microsoft.com/office/officeart/2005/8/layout/vProcess5"/>
    <dgm:cxn modelId="{51DEA98F-4E2A-47F3-A5F2-CCAD8A159587}" type="presParOf" srcId="{F073830F-B6DD-4FDE-B422-7A067A64F7A7}" destId="{53FD85E5-2C27-4C5F-A673-39C7D846A1F7}" srcOrd="5" destOrd="0" presId="urn:microsoft.com/office/officeart/2005/8/layout/vProcess5"/>
    <dgm:cxn modelId="{4731AE96-B0FD-4BC7-9593-41F080184F08}" type="presParOf" srcId="{F073830F-B6DD-4FDE-B422-7A067A64F7A7}" destId="{49F4C822-5CF6-4C72-8246-075CF8C009A9}" srcOrd="6" destOrd="0" presId="urn:microsoft.com/office/officeart/2005/8/layout/vProcess5"/>
    <dgm:cxn modelId="{D7A6ED43-E4DE-40E9-93A9-DB20FDAE6E40}" type="presParOf" srcId="{F073830F-B6DD-4FDE-B422-7A067A64F7A7}" destId="{F0B0FB72-7737-4062-B834-EDD1C6815981}" srcOrd="7" destOrd="0" presId="urn:microsoft.com/office/officeart/2005/8/layout/vProcess5"/>
    <dgm:cxn modelId="{ABC88097-E7F0-4852-8996-B9F9D3B8C27E}" type="presParOf" srcId="{F073830F-B6DD-4FDE-B422-7A067A64F7A7}" destId="{E7E35CA2-2888-41BE-A72E-B239DB988BA4}" srcOrd="8" destOrd="0" presId="urn:microsoft.com/office/officeart/2005/8/layout/vProcess5"/>
    <dgm:cxn modelId="{F957736D-EDD1-4D6E-BA1E-5FF9E3424CBA}" type="presParOf" srcId="{F073830F-B6DD-4FDE-B422-7A067A64F7A7}" destId="{9E9A215E-3DD1-4B5E-AEBD-EFCEA4FD2EA0}" srcOrd="9" destOrd="0" presId="urn:microsoft.com/office/officeart/2005/8/layout/vProcess5"/>
    <dgm:cxn modelId="{B781A121-DCA6-40F0-8CA6-EBB3AD721084}" type="presParOf" srcId="{F073830F-B6DD-4FDE-B422-7A067A64F7A7}" destId="{8466E26C-2014-4D98-9801-3F4B86927284}" srcOrd="10" destOrd="0" presId="urn:microsoft.com/office/officeart/2005/8/layout/vProcess5"/>
    <dgm:cxn modelId="{20BCCA19-CA74-4EFB-9113-C50FA0A472AB}" type="presParOf" srcId="{F073830F-B6DD-4FDE-B422-7A067A64F7A7}" destId="{EFAADC0F-4E8E-4628-914B-5B9150D4CD44}"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76E9C56-E23F-493B-B13B-F41A1136765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A41AB1B-8E4C-4FC4-8089-E6C562991736}">
      <dgm:prSet phldrT="[Text]" custT="1"/>
      <dgm:spPr/>
      <dgm:t>
        <a:bodyPr/>
        <a:lstStyle/>
        <a:p>
          <a:r>
            <a:rPr lang="en-US" sz="2000" dirty="0" err="1" smtClean="0"/>
            <a:t>MongoDB</a:t>
          </a:r>
          <a:r>
            <a:rPr lang="en-US" sz="2000" dirty="0" smtClean="0"/>
            <a:t> is a server process that runs on Windows/Linux , Os X. </a:t>
          </a:r>
          <a:endParaRPr lang="en-US" sz="2000" dirty="0"/>
        </a:p>
      </dgm:t>
    </dgm:pt>
    <dgm:pt modelId="{0A880202-B4A2-49E7-902F-13A97F4E9DD6}" type="parTrans" cxnId="{A953665A-540C-4A72-89B0-24D20AA91790}">
      <dgm:prSet/>
      <dgm:spPr/>
      <dgm:t>
        <a:bodyPr/>
        <a:lstStyle/>
        <a:p>
          <a:endParaRPr lang="en-US" sz="2000"/>
        </a:p>
      </dgm:t>
    </dgm:pt>
    <dgm:pt modelId="{C2D135B0-B900-4632-99B1-8467E3868BCB}" type="sibTrans" cxnId="{A953665A-540C-4A72-89B0-24D20AA91790}">
      <dgm:prSet/>
      <dgm:spPr/>
      <dgm:t>
        <a:bodyPr/>
        <a:lstStyle/>
        <a:p>
          <a:endParaRPr lang="en-US" sz="2000"/>
        </a:p>
      </dgm:t>
    </dgm:pt>
    <dgm:pt modelId="{CA527903-99A1-4FE1-A202-595A905581BD}">
      <dgm:prSet phldrT="[Text]" custT="1"/>
      <dgm:spPr/>
      <dgm:t>
        <a:bodyPr/>
        <a:lstStyle/>
        <a:p>
          <a:r>
            <a:rPr lang="en-US" sz="2000" dirty="0" smtClean="0"/>
            <a:t>It can be run both as a 32 or 64-bit application. We recommend running in 64-bit mode, since Mongo is limited to a total data size of about 2GB for all databases in 32-bit mode. </a:t>
          </a:r>
          <a:endParaRPr lang="en-US" sz="2000" dirty="0"/>
        </a:p>
      </dgm:t>
    </dgm:pt>
    <dgm:pt modelId="{1BBC7FD1-B1FC-47E3-929C-6BF4BB3BC54D}" type="parTrans" cxnId="{9DF9C0B6-DEEB-4EFB-999D-482EA5A04E03}">
      <dgm:prSet/>
      <dgm:spPr/>
      <dgm:t>
        <a:bodyPr/>
        <a:lstStyle/>
        <a:p>
          <a:endParaRPr lang="en-US" sz="2000"/>
        </a:p>
      </dgm:t>
    </dgm:pt>
    <dgm:pt modelId="{710CBF8D-3896-40C1-9202-8365F0C8E071}" type="sibTrans" cxnId="{9DF9C0B6-DEEB-4EFB-999D-482EA5A04E03}">
      <dgm:prSet/>
      <dgm:spPr/>
      <dgm:t>
        <a:bodyPr/>
        <a:lstStyle/>
        <a:p>
          <a:endParaRPr lang="en-US" sz="2000"/>
        </a:p>
      </dgm:t>
    </dgm:pt>
    <dgm:pt modelId="{583D8F60-924A-40C6-AE01-757095760908}">
      <dgm:prSet phldrT="[Text]" custT="1"/>
      <dgm:spPr/>
      <dgm:t>
        <a:bodyPr/>
        <a:lstStyle/>
        <a:p>
          <a:r>
            <a:rPr lang="en-US" sz="2000" dirty="0" smtClean="0"/>
            <a:t>Clients connect to the </a:t>
          </a:r>
          <a:r>
            <a:rPr lang="en-US" sz="2000" dirty="0" err="1" smtClean="0"/>
            <a:t>MongoDB</a:t>
          </a:r>
          <a:r>
            <a:rPr lang="en-US" sz="2000" dirty="0" smtClean="0"/>
            <a:t> process, optionally authenticate themselves if security is turned on, and perform a sequence of actions, such as inserts, queries and updates.</a:t>
          </a:r>
          <a:endParaRPr lang="en-US" sz="2000" dirty="0"/>
        </a:p>
      </dgm:t>
    </dgm:pt>
    <dgm:pt modelId="{3CE7A607-053D-4E70-98B8-59F9ADE4C6C9}" type="parTrans" cxnId="{8370FE9C-805F-4728-BC03-7248A186D411}">
      <dgm:prSet/>
      <dgm:spPr/>
      <dgm:t>
        <a:bodyPr/>
        <a:lstStyle/>
        <a:p>
          <a:endParaRPr lang="en-US" sz="2000"/>
        </a:p>
      </dgm:t>
    </dgm:pt>
    <dgm:pt modelId="{69239B91-7F3A-4F68-AFDF-E28B080B6AB7}" type="sibTrans" cxnId="{8370FE9C-805F-4728-BC03-7248A186D411}">
      <dgm:prSet/>
      <dgm:spPr/>
      <dgm:t>
        <a:bodyPr/>
        <a:lstStyle/>
        <a:p>
          <a:endParaRPr lang="en-US" sz="2000"/>
        </a:p>
      </dgm:t>
    </dgm:pt>
    <dgm:pt modelId="{F9D78B2A-1E90-42D3-9C15-4340E2A80949}" type="pres">
      <dgm:prSet presAssocID="{E76E9C56-E23F-493B-B13B-F41A11367652}" presName="linear" presStyleCnt="0">
        <dgm:presLayoutVars>
          <dgm:animLvl val="lvl"/>
          <dgm:resizeHandles val="exact"/>
        </dgm:presLayoutVars>
      </dgm:prSet>
      <dgm:spPr/>
      <dgm:t>
        <a:bodyPr/>
        <a:lstStyle/>
        <a:p>
          <a:endParaRPr lang="en-US"/>
        </a:p>
      </dgm:t>
    </dgm:pt>
    <dgm:pt modelId="{A1847028-ED51-497A-8E55-9EE753F3D5CA}" type="pres">
      <dgm:prSet presAssocID="{2A41AB1B-8E4C-4FC4-8089-E6C562991736}" presName="parentText" presStyleLbl="node1" presStyleIdx="0" presStyleCnt="3">
        <dgm:presLayoutVars>
          <dgm:chMax val="0"/>
          <dgm:bulletEnabled val="1"/>
        </dgm:presLayoutVars>
      </dgm:prSet>
      <dgm:spPr/>
      <dgm:t>
        <a:bodyPr/>
        <a:lstStyle/>
        <a:p>
          <a:endParaRPr lang="en-US"/>
        </a:p>
      </dgm:t>
    </dgm:pt>
    <dgm:pt modelId="{53F1BD8C-B7F8-4739-9103-1D2700BAC3AD}" type="pres">
      <dgm:prSet presAssocID="{C2D135B0-B900-4632-99B1-8467E3868BCB}" presName="spacer" presStyleCnt="0"/>
      <dgm:spPr/>
    </dgm:pt>
    <dgm:pt modelId="{4103217C-844C-4F5A-B091-FDD81A95A3C6}" type="pres">
      <dgm:prSet presAssocID="{CA527903-99A1-4FE1-A202-595A905581BD}" presName="parentText" presStyleLbl="node1" presStyleIdx="1" presStyleCnt="3">
        <dgm:presLayoutVars>
          <dgm:chMax val="0"/>
          <dgm:bulletEnabled val="1"/>
        </dgm:presLayoutVars>
      </dgm:prSet>
      <dgm:spPr/>
      <dgm:t>
        <a:bodyPr/>
        <a:lstStyle/>
        <a:p>
          <a:endParaRPr lang="en-US"/>
        </a:p>
      </dgm:t>
    </dgm:pt>
    <dgm:pt modelId="{F9F16CD7-C4BD-42CC-BA38-395DF91E436E}" type="pres">
      <dgm:prSet presAssocID="{710CBF8D-3896-40C1-9202-8365F0C8E071}" presName="spacer" presStyleCnt="0"/>
      <dgm:spPr/>
    </dgm:pt>
    <dgm:pt modelId="{3D5A5D35-3E5B-4B88-951D-2E7DAC8C91AE}" type="pres">
      <dgm:prSet presAssocID="{583D8F60-924A-40C6-AE01-757095760908}" presName="parentText" presStyleLbl="node1" presStyleIdx="2" presStyleCnt="3">
        <dgm:presLayoutVars>
          <dgm:chMax val="0"/>
          <dgm:bulletEnabled val="1"/>
        </dgm:presLayoutVars>
      </dgm:prSet>
      <dgm:spPr/>
      <dgm:t>
        <a:bodyPr/>
        <a:lstStyle/>
        <a:p>
          <a:endParaRPr lang="en-US"/>
        </a:p>
      </dgm:t>
    </dgm:pt>
  </dgm:ptLst>
  <dgm:cxnLst>
    <dgm:cxn modelId="{B859CD66-C27A-40C5-AE2A-63FA031DBFE4}" type="presOf" srcId="{E76E9C56-E23F-493B-B13B-F41A11367652}" destId="{F9D78B2A-1E90-42D3-9C15-4340E2A80949}" srcOrd="0" destOrd="0" presId="urn:microsoft.com/office/officeart/2005/8/layout/vList2"/>
    <dgm:cxn modelId="{248D8FE4-AAF3-4B36-A663-D014CCDD8CEA}" type="presOf" srcId="{2A41AB1B-8E4C-4FC4-8089-E6C562991736}" destId="{A1847028-ED51-497A-8E55-9EE753F3D5CA}" srcOrd="0" destOrd="0" presId="urn:microsoft.com/office/officeart/2005/8/layout/vList2"/>
    <dgm:cxn modelId="{A953665A-540C-4A72-89B0-24D20AA91790}" srcId="{E76E9C56-E23F-493B-B13B-F41A11367652}" destId="{2A41AB1B-8E4C-4FC4-8089-E6C562991736}" srcOrd="0" destOrd="0" parTransId="{0A880202-B4A2-49E7-902F-13A97F4E9DD6}" sibTransId="{C2D135B0-B900-4632-99B1-8467E3868BCB}"/>
    <dgm:cxn modelId="{3E6AB9A3-93E6-487A-B5B4-659E2B465B78}" type="presOf" srcId="{583D8F60-924A-40C6-AE01-757095760908}" destId="{3D5A5D35-3E5B-4B88-951D-2E7DAC8C91AE}" srcOrd="0" destOrd="0" presId="urn:microsoft.com/office/officeart/2005/8/layout/vList2"/>
    <dgm:cxn modelId="{8370FE9C-805F-4728-BC03-7248A186D411}" srcId="{E76E9C56-E23F-493B-B13B-F41A11367652}" destId="{583D8F60-924A-40C6-AE01-757095760908}" srcOrd="2" destOrd="0" parTransId="{3CE7A607-053D-4E70-98B8-59F9ADE4C6C9}" sibTransId="{69239B91-7F3A-4F68-AFDF-E28B080B6AB7}"/>
    <dgm:cxn modelId="{9DF9C0B6-DEEB-4EFB-999D-482EA5A04E03}" srcId="{E76E9C56-E23F-493B-B13B-F41A11367652}" destId="{CA527903-99A1-4FE1-A202-595A905581BD}" srcOrd="1" destOrd="0" parTransId="{1BBC7FD1-B1FC-47E3-929C-6BF4BB3BC54D}" sibTransId="{710CBF8D-3896-40C1-9202-8365F0C8E071}"/>
    <dgm:cxn modelId="{A7EBDD2E-174F-4EF7-8869-B43568B2BCB3}" type="presOf" srcId="{CA527903-99A1-4FE1-A202-595A905581BD}" destId="{4103217C-844C-4F5A-B091-FDD81A95A3C6}" srcOrd="0" destOrd="0" presId="urn:microsoft.com/office/officeart/2005/8/layout/vList2"/>
    <dgm:cxn modelId="{91B74E6E-4864-4A6A-BFD5-B06B6CC0F120}" type="presParOf" srcId="{F9D78B2A-1E90-42D3-9C15-4340E2A80949}" destId="{A1847028-ED51-497A-8E55-9EE753F3D5CA}" srcOrd="0" destOrd="0" presId="urn:microsoft.com/office/officeart/2005/8/layout/vList2"/>
    <dgm:cxn modelId="{7F6D3D0C-E083-4814-ADAE-A5B6543BE018}" type="presParOf" srcId="{F9D78B2A-1E90-42D3-9C15-4340E2A80949}" destId="{53F1BD8C-B7F8-4739-9103-1D2700BAC3AD}" srcOrd="1" destOrd="0" presId="urn:microsoft.com/office/officeart/2005/8/layout/vList2"/>
    <dgm:cxn modelId="{EF23FB48-DBC8-4081-8542-5D9251AD5DC3}" type="presParOf" srcId="{F9D78B2A-1E90-42D3-9C15-4340E2A80949}" destId="{4103217C-844C-4F5A-B091-FDD81A95A3C6}" srcOrd="2" destOrd="0" presId="urn:microsoft.com/office/officeart/2005/8/layout/vList2"/>
    <dgm:cxn modelId="{D0F129B7-444A-4B04-A165-4631B0755B42}" type="presParOf" srcId="{F9D78B2A-1E90-42D3-9C15-4340E2A80949}" destId="{F9F16CD7-C4BD-42CC-BA38-395DF91E436E}" srcOrd="3" destOrd="0" presId="urn:microsoft.com/office/officeart/2005/8/layout/vList2"/>
    <dgm:cxn modelId="{80660843-840D-4763-A8DD-0F34D6BF5D4C}" type="presParOf" srcId="{F9D78B2A-1E90-42D3-9C15-4340E2A80949}" destId="{3D5A5D35-3E5B-4B88-951D-2E7DAC8C91AE}"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423A455-9C10-425A-A516-51E58BA9E90F}"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5C908CF6-207A-4244-B3E1-3505CADCCE60}">
      <dgm:prSet phldrT="[Text]"/>
      <dgm:spPr/>
      <dgm:t>
        <a:bodyPr/>
        <a:lstStyle/>
        <a:p>
          <a:r>
            <a:rPr kumimoji="0" lang="en-US" b="0" i="0" u="none" strike="noStrike" cap="none" spc="0" normalizeH="0" baseline="0" noProof="0" smtClean="0">
              <a:ln/>
              <a:effectLst/>
              <a:uLnTx/>
              <a:uFillTx/>
              <a:latin typeface="+mn-lt"/>
              <a:ea typeface="+mn-ea"/>
              <a:cs typeface="+mn-cs"/>
            </a:rPr>
            <a:t>Create a directory where</a:t>
          </a:r>
          <a:r>
            <a:rPr lang="en-US" b="0" smtClean="0">
              <a:latin typeface="+mn-lt"/>
            </a:rPr>
            <a:t> MongoDB stores all its data.</a:t>
          </a:r>
          <a:endParaRPr lang="en-US" dirty="0"/>
        </a:p>
      </dgm:t>
    </dgm:pt>
    <dgm:pt modelId="{42B9D7A4-1D5C-4442-A480-97449EAFA603}" type="parTrans" cxnId="{B7C57369-7FDE-40B4-B06E-1590C5F8A7CB}">
      <dgm:prSet/>
      <dgm:spPr/>
      <dgm:t>
        <a:bodyPr/>
        <a:lstStyle/>
        <a:p>
          <a:endParaRPr lang="en-US"/>
        </a:p>
      </dgm:t>
    </dgm:pt>
    <dgm:pt modelId="{237DC517-5A54-49FC-BE04-9C3DA9C6D2B5}" type="sibTrans" cxnId="{B7C57369-7FDE-40B4-B06E-1590C5F8A7CB}">
      <dgm:prSet/>
      <dgm:spPr/>
      <dgm:t>
        <a:bodyPr/>
        <a:lstStyle/>
        <a:p>
          <a:endParaRPr lang="en-US"/>
        </a:p>
      </dgm:t>
    </dgm:pt>
    <dgm:pt modelId="{C556B360-B510-4E60-929F-28269EA0E193}">
      <dgm:prSet phldrT="[Text]"/>
      <dgm:spPr/>
      <dgm:t>
        <a:bodyPr/>
        <a:lstStyle/>
        <a:p>
          <a:r>
            <a:rPr lang="en-US" b="0" smtClean="0"/>
            <a:t>The MongoDB default data directory path is \data\db.</a:t>
          </a:r>
          <a:r>
            <a:rPr kumimoji="0" lang="en-US" b="0" i="0" u="none" strike="noStrike" cap="none" spc="0" normalizeH="0" baseline="0" noProof="0" smtClean="0">
              <a:ln/>
              <a:effectLst/>
              <a:uLnTx/>
              <a:uFillTx/>
              <a:latin typeface="+mn-lt"/>
              <a:ea typeface="+mn-ea"/>
              <a:cs typeface="+mn-cs"/>
            </a:rPr>
            <a:t> </a:t>
          </a:r>
          <a:endParaRPr lang="en-US" dirty="0"/>
        </a:p>
      </dgm:t>
    </dgm:pt>
    <dgm:pt modelId="{FB72FA27-18D8-4C16-B660-2DA252466E6A}" type="parTrans" cxnId="{59E64D82-239F-4626-BABE-F830818AC945}">
      <dgm:prSet/>
      <dgm:spPr/>
      <dgm:t>
        <a:bodyPr/>
        <a:lstStyle/>
        <a:p>
          <a:endParaRPr lang="en-US"/>
        </a:p>
      </dgm:t>
    </dgm:pt>
    <dgm:pt modelId="{44110639-4BDF-4B8B-83F9-6E93C0519169}" type="sibTrans" cxnId="{59E64D82-239F-4626-BABE-F830818AC945}">
      <dgm:prSet/>
      <dgm:spPr/>
      <dgm:t>
        <a:bodyPr/>
        <a:lstStyle/>
        <a:p>
          <a:endParaRPr lang="en-US"/>
        </a:p>
      </dgm:t>
    </dgm:pt>
    <dgm:pt modelId="{5E9472F3-B9D7-47A6-92D9-5319FA49233E}">
      <dgm:prSet phldrT="[Text]"/>
      <dgm:spPr/>
      <dgm:t>
        <a:bodyPr/>
        <a:lstStyle/>
        <a:p>
          <a:r>
            <a:rPr kumimoji="0" lang="en-US" b="0" i="0" u="none" strike="noStrike" cap="none" spc="0" normalizeH="0" baseline="0" noProof="0" smtClean="0">
              <a:ln/>
              <a:effectLst/>
              <a:uLnTx/>
              <a:uFillTx/>
              <a:latin typeface="+mn-lt"/>
              <a:ea typeface="+mn-ea"/>
              <a:cs typeface="+mn-cs"/>
            </a:rPr>
            <a:t>Create the data folder  in</a:t>
          </a:r>
          <a:r>
            <a:rPr kumimoji="0" lang="en-US" b="0" i="0" u="none" strike="noStrike" cap="none" spc="0" normalizeH="0" noProof="0" smtClean="0">
              <a:ln/>
              <a:effectLst/>
              <a:uLnTx/>
              <a:uFillTx/>
              <a:latin typeface="+mn-lt"/>
              <a:ea typeface="+mn-ea"/>
              <a:cs typeface="+mn-cs"/>
            </a:rPr>
            <a:t> D:\</a:t>
          </a:r>
          <a:endParaRPr lang="en-US" dirty="0"/>
        </a:p>
      </dgm:t>
    </dgm:pt>
    <dgm:pt modelId="{55E851CD-025C-4FFD-B8B2-03C5EC034C96}" type="parTrans" cxnId="{62C36173-F7AA-479A-A999-9E07EB067A02}">
      <dgm:prSet/>
      <dgm:spPr/>
      <dgm:t>
        <a:bodyPr/>
        <a:lstStyle/>
        <a:p>
          <a:endParaRPr lang="en-US"/>
        </a:p>
      </dgm:t>
    </dgm:pt>
    <dgm:pt modelId="{DCDD86F4-7AC3-4804-88AB-821287A5E205}" type="sibTrans" cxnId="{62C36173-F7AA-479A-A999-9E07EB067A02}">
      <dgm:prSet/>
      <dgm:spPr/>
      <dgm:t>
        <a:bodyPr/>
        <a:lstStyle/>
        <a:p>
          <a:endParaRPr lang="en-US"/>
        </a:p>
      </dgm:t>
    </dgm:pt>
    <dgm:pt modelId="{B11435E5-D216-4148-8E6A-19954A59172F}">
      <dgm:prSet phldrT="[Text]"/>
      <dgm:spPr/>
      <dgm:t>
        <a:bodyPr/>
        <a:lstStyle/>
        <a:p>
          <a:r>
            <a:rPr lang="en-US" b="0" dirty="0" smtClean="0">
              <a:latin typeface="+mn-lt"/>
            </a:rPr>
            <a:t>Set the Path.</a:t>
          </a:r>
          <a:endParaRPr lang="en-US" dirty="0"/>
        </a:p>
      </dgm:t>
    </dgm:pt>
    <dgm:pt modelId="{4BCD73DB-107A-4454-BA53-A0052D2C4A57}" type="parTrans" cxnId="{169A9578-8FCB-41DE-A4D0-4506FFC8B9AB}">
      <dgm:prSet/>
      <dgm:spPr/>
      <dgm:t>
        <a:bodyPr/>
        <a:lstStyle/>
        <a:p>
          <a:endParaRPr lang="en-US"/>
        </a:p>
      </dgm:t>
    </dgm:pt>
    <dgm:pt modelId="{08EC01A5-40E4-4CC9-A013-ECB3EE85D1AF}" type="sibTrans" cxnId="{169A9578-8FCB-41DE-A4D0-4506FFC8B9AB}">
      <dgm:prSet/>
      <dgm:spPr/>
      <dgm:t>
        <a:bodyPr/>
        <a:lstStyle/>
        <a:p>
          <a:endParaRPr lang="en-US"/>
        </a:p>
      </dgm:t>
    </dgm:pt>
    <dgm:pt modelId="{2EA137A2-8FDC-4878-A009-A07CBE206AD5}">
      <dgm:prSet phldrT="[Text]"/>
      <dgm:spPr/>
      <dgm:t>
        <a:bodyPr/>
        <a:lstStyle/>
        <a:p>
          <a:r>
            <a:rPr kumimoji="0" lang="en-US" b="0" i="0" u="none" strike="noStrike" cap="none" spc="0" normalizeH="0" baseline="0" noProof="0" smtClean="0">
              <a:ln/>
              <a:effectLst/>
              <a:uLnTx/>
              <a:uFillTx/>
              <a:latin typeface="+mn-lt"/>
              <a:ea typeface="+mn-ea"/>
              <a:cs typeface="+mn-cs"/>
            </a:rPr>
            <a:t>Run mongod.exe</a:t>
          </a:r>
          <a:endParaRPr lang="en-US" dirty="0"/>
        </a:p>
      </dgm:t>
    </dgm:pt>
    <dgm:pt modelId="{C5D0E56F-C2AF-4DEA-907D-DA72403D76FF}" type="parTrans" cxnId="{74B4D1CF-9A9E-480C-A3D5-D97E58B786BF}">
      <dgm:prSet/>
      <dgm:spPr/>
      <dgm:t>
        <a:bodyPr/>
        <a:lstStyle/>
        <a:p>
          <a:endParaRPr lang="en-US"/>
        </a:p>
      </dgm:t>
    </dgm:pt>
    <dgm:pt modelId="{E7D773C0-E900-4CB6-A3D3-38726E707F7F}" type="sibTrans" cxnId="{74B4D1CF-9A9E-480C-A3D5-D97E58B786BF}">
      <dgm:prSet/>
      <dgm:spPr/>
      <dgm:t>
        <a:bodyPr/>
        <a:lstStyle/>
        <a:p>
          <a:endParaRPr lang="en-US"/>
        </a:p>
      </dgm:t>
    </dgm:pt>
    <dgm:pt modelId="{8F555988-2B1A-486D-A9A0-219916F332E3}">
      <dgm:prSet phldrT="[Text]"/>
      <dgm:spPr/>
      <dgm:t>
        <a:bodyPr/>
        <a:lstStyle/>
        <a:p>
          <a:r>
            <a:rPr lang="en-US" b="0" dirty="0" smtClean="0"/>
            <a:t>To start </a:t>
          </a:r>
          <a:r>
            <a:rPr lang="en-US" b="0" dirty="0" err="1" smtClean="0"/>
            <a:t>MongoDB</a:t>
          </a:r>
          <a:r>
            <a:rPr lang="en-US" b="0" dirty="0" smtClean="0"/>
            <a:t> server, we need to run mongod.exe</a:t>
          </a:r>
          <a:endParaRPr lang="en-US" dirty="0"/>
        </a:p>
      </dgm:t>
    </dgm:pt>
    <dgm:pt modelId="{6511A27F-2C07-4A2B-BD19-12E2E11B3B55}" type="parTrans" cxnId="{D4C5459A-2261-47B9-A80D-5B0D5347B191}">
      <dgm:prSet/>
      <dgm:spPr/>
      <dgm:t>
        <a:bodyPr/>
        <a:lstStyle/>
        <a:p>
          <a:endParaRPr lang="en-US"/>
        </a:p>
      </dgm:t>
    </dgm:pt>
    <dgm:pt modelId="{00596282-DCEB-445F-8F80-EBF74FA78C6B}" type="sibTrans" cxnId="{D4C5459A-2261-47B9-A80D-5B0D5347B191}">
      <dgm:prSet/>
      <dgm:spPr/>
      <dgm:t>
        <a:bodyPr/>
        <a:lstStyle/>
        <a:p>
          <a:endParaRPr lang="en-US"/>
        </a:p>
      </dgm:t>
    </dgm:pt>
    <dgm:pt modelId="{4D55231F-89C6-4108-AA0D-00C38E5BD993}" type="pres">
      <dgm:prSet presAssocID="{3423A455-9C10-425A-A516-51E58BA9E90F}" presName="linear" presStyleCnt="0">
        <dgm:presLayoutVars>
          <dgm:animLvl val="lvl"/>
          <dgm:resizeHandles val="exact"/>
        </dgm:presLayoutVars>
      </dgm:prSet>
      <dgm:spPr/>
      <dgm:t>
        <a:bodyPr/>
        <a:lstStyle/>
        <a:p>
          <a:endParaRPr lang="en-US"/>
        </a:p>
      </dgm:t>
    </dgm:pt>
    <dgm:pt modelId="{86285DC2-CDEB-46F8-B31B-07F81CEEE517}" type="pres">
      <dgm:prSet presAssocID="{5C908CF6-207A-4244-B3E1-3505CADCCE60}" presName="parentText" presStyleLbl="node1" presStyleIdx="0" presStyleCnt="6">
        <dgm:presLayoutVars>
          <dgm:chMax val="0"/>
          <dgm:bulletEnabled val="1"/>
        </dgm:presLayoutVars>
      </dgm:prSet>
      <dgm:spPr/>
      <dgm:t>
        <a:bodyPr/>
        <a:lstStyle/>
        <a:p>
          <a:endParaRPr lang="en-US"/>
        </a:p>
      </dgm:t>
    </dgm:pt>
    <dgm:pt modelId="{61B70CB4-86FE-4C55-86C6-0F995FCFD4F7}" type="pres">
      <dgm:prSet presAssocID="{237DC517-5A54-49FC-BE04-9C3DA9C6D2B5}" presName="spacer" presStyleCnt="0"/>
      <dgm:spPr/>
    </dgm:pt>
    <dgm:pt modelId="{E20EE2B3-7434-4C44-A77D-DB1D244D35CF}" type="pres">
      <dgm:prSet presAssocID="{C556B360-B510-4E60-929F-28269EA0E193}" presName="parentText" presStyleLbl="node1" presStyleIdx="1" presStyleCnt="6">
        <dgm:presLayoutVars>
          <dgm:chMax val="0"/>
          <dgm:bulletEnabled val="1"/>
        </dgm:presLayoutVars>
      </dgm:prSet>
      <dgm:spPr/>
      <dgm:t>
        <a:bodyPr/>
        <a:lstStyle/>
        <a:p>
          <a:endParaRPr lang="en-US"/>
        </a:p>
      </dgm:t>
    </dgm:pt>
    <dgm:pt modelId="{88C760C0-5014-40A3-9CD9-BEC9F2E03619}" type="pres">
      <dgm:prSet presAssocID="{44110639-4BDF-4B8B-83F9-6E93C0519169}" presName="spacer" presStyleCnt="0"/>
      <dgm:spPr/>
    </dgm:pt>
    <dgm:pt modelId="{5EF1D875-3CAF-42C6-AC43-00565DA6AB9C}" type="pres">
      <dgm:prSet presAssocID="{5E9472F3-B9D7-47A6-92D9-5319FA49233E}" presName="parentText" presStyleLbl="node1" presStyleIdx="2" presStyleCnt="6">
        <dgm:presLayoutVars>
          <dgm:chMax val="0"/>
          <dgm:bulletEnabled val="1"/>
        </dgm:presLayoutVars>
      </dgm:prSet>
      <dgm:spPr/>
      <dgm:t>
        <a:bodyPr/>
        <a:lstStyle/>
        <a:p>
          <a:endParaRPr lang="en-US"/>
        </a:p>
      </dgm:t>
    </dgm:pt>
    <dgm:pt modelId="{E30AA097-A5E0-4211-BB51-0DBF37C5EA98}" type="pres">
      <dgm:prSet presAssocID="{DCDD86F4-7AC3-4804-88AB-821287A5E205}" presName="spacer" presStyleCnt="0"/>
      <dgm:spPr/>
    </dgm:pt>
    <dgm:pt modelId="{72175CC0-7BE4-4931-95F9-F61292A3D786}" type="pres">
      <dgm:prSet presAssocID="{B11435E5-D216-4148-8E6A-19954A59172F}" presName="parentText" presStyleLbl="node1" presStyleIdx="3" presStyleCnt="6">
        <dgm:presLayoutVars>
          <dgm:chMax val="0"/>
          <dgm:bulletEnabled val="1"/>
        </dgm:presLayoutVars>
      </dgm:prSet>
      <dgm:spPr/>
      <dgm:t>
        <a:bodyPr/>
        <a:lstStyle/>
        <a:p>
          <a:endParaRPr lang="en-US"/>
        </a:p>
      </dgm:t>
    </dgm:pt>
    <dgm:pt modelId="{CCDCD70E-26A3-4FBD-88EF-064A262DDB2C}" type="pres">
      <dgm:prSet presAssocID="{08EC01A5-40E4-4CC9-A013-ECB3EE85D1AF}" presName="spacer" presStyleCnt="0"/>
      <dgm:spPr/>
    </dgm:pt>
    <dgm:pt modelId="{FFC283EB-B500-4830-84A0-F55134478803}" type="pres">
      <dgm:prSet presAssocID="{2EA137A2-8FDC-4878-A009-A07CBE206AD5}" presName="parentText" presStyleLbl="node1" presStyleIdx="4" presStyleCnt="6">
        <dgm:presLayoutVars>
          <dgm:chMax val="0"/>
          <dgm:bulletEnabled val="1"/>
        </dgm:presLayoutVars>
      </dgm:prSet>
      <dgm:spPr/>
      <dgm:t>
        <a:bodyPr/>
        <a:lstStyle/>
        <a:p>
          <a:endParaRPr lang="en-US"/>
        </a:p>
      </dgm:t>
    </dgm:pt>
    <dgm:pt modelId="{E97A33E4-B793-4363-966B-4605EEA7D51A}" type="pres">
      <dgm:prSet presAssocID="{E7D773C0-E900-4CB6-A3D3-38726E707F7F}" presName="spacer" presStyleCnt="0"/>
      <dgm:spPr/>
    </dgm:pt>
    <dgm:pt modelId="{F3551CDD-695E-42DC-BFF9-FE865067369F}" type="pres">
      <dgm:prSet presAssocID="{8F555988-2B1A-486D-A9A0-219916F332E3}" presName="parentText" presStyleLbl="node1" presStyleIdx="5" presStyleCnt="6">
        <dgm:presLayoutVars>
          <dgm:chMax val="0"/>
          <dgm:bulletEnabled val="1"/>
        </dgm:presLayoutVars>
      </dgm:prSet>
      <dgm:spPr/>
      <dgm:t>
        <a:bodyPr/>
        <a:lstStyle/>
        <a:p>
          <a:endParaRPr lang="en-US"/>
        </a:p>
      </dgm:t>
    </dgm:pt>
  </dgm:ptLst>
  <dgm:cxnLst>
    <dgm:cxn modelId="{8A3A3E6D-7D08-4B83-88E1-37F940AAEF2E}" type="presOf" srcId="{3423A455-9C10-425A-A516-51E58BA9E90F}" destId="{4D55231F-89C6-4108-AA0D-00C38E5BD993}" srcOrd="0" destOrd="0" presId="urn:microsoft.com/office/officeart/2005/8/layout/vList2"/>
    <dgm:cxn modelId="{F523A764-B930-42E5-8C7D-4B098F1BB96A}" type="presOf" srcId="{2EA137A2-8FDC-4878-A009-A07CBE206AD5}" destId="{FFC283EB-B500-4830-84A0-F55134478803}" srcOrd="0" destOrd="0" presId="urn:microsoft.com/office/officeart/2005/8/layout/vList2"/>
    <dgm:cxn modelId="{62C36173-F7AA-479A-A999-9E07EB067A02}" srcId="{3423A455-9C10-425A-A516-51E58BA9E90F}" destId="{5E9472F3-B9D7-47A6-92D9-5319FA49233E}" srcOrd="2" destOrd="0" parTransId="{55E851CD-025C-4FFD-B8B2-03C5EC034C96}" sibTransId="{DCDD86F4-7AC3-4804-88AB-821287A5E205}"/>
    <dgm:cxn modelId="{74B4D1CF-9A9E-480C-A3D5-D97E58B786BF}" srcId="{3423A455-9C10-425A-A516-51E58BA9E90F}" destId="{2EA137A2-8FDC-4878-A009-A07CBE206AD5}" srcOrd="4" destOrd="0" parTransId="{C5D0E56F-C2AF-4DEA-907D-DA72403D76FF}" sibTransId="{E7D773C0-E900-4CB6-A3D3-38726E707F7F}"/>
    <dgm:cxn modelId="{169A9578-8FCB-41DE-A4D0-4506FFC8B9AB}" srcId="{3423A455-9C10-425A-A516-51E58BA9E90F}" destId="{B11435E5-D216-4148-8E6A-19954A59172F}" srcOrd="3" destOrd="0" parTransId="{4BCD73DB-107A-4454-BA53-A0052D2C4A57}" sibTransId="{08EC01A5-40E4-4CC9-A013-ECB3EE85D1AF}"/>
    <dgm:cxn modelId="{B7C57369-7FDE-40B4-B06E-1590C5F8A7CB}" srcId="{3423A455-9C10-425A-A516-51E58BA9E90F}" destId="{5C908CF6-207A-4244-B3E1-3505CADCCE60}" srcOrd="0" destOrd="0" parTransId="{42B9D7A4-1D5C-4442-A480-97449EAFA603}" sibTransId="{237DC517-5A54-49FC-BE04-9C3DA9C6D2B5}"/>
    <dgm:cxn modelId="{7DAB82F9-20A0-4AB5-BAC6-4C7D749B0AAC}" type="presOf" srcId="{5E9472F3-B9D7-47A6-92D9-5319FA49233E}" destId="{5EF1D875-3CAF-42C6-AC43-00565DA6AB9C}" srcOrd="0" destOrd="0" presId="urn:microsoft.com/office/officeart/2005/8/layout/vList2"/>
    <dgm:cxn modelId="{59E64D82-239F-4626-BABE-F830818AC945}" srcId="{3423A455-9C10-425A-A516-51E58BA9E90F}" destId="{C556B360-B510-4E60-929F-28269EA0E193}" srcOrd="1" destOrd="0" parTransId="{FB72FA27-18D8-4C16-B660-2DA252466E6A}" sibTransId="{44110639-4BDF-4B8B-83F9-6E93C0519169}"/>
    <dgm:cxn modelId="{252E75B8-8E75-4646-A872-6CEE3D12BAF5}" type="presOf" srcId="{8F555988-2B1A-486D-A9A0-219916F332E3}" destId="{F3551CDD-695E-42DC-BFF9-FE865067369F}" srcOrd="0" destOrd="0" presId="urn:microsoft.com/office/officeart/2005/8/layout/vList2"/>
    <dgm:cxn modelId="{AF9769E1-84E7-45DF-AF41-9483896FBC45}" type="presOf" srcId="{B11435E5-D216-4148-8E6A-19954A59172F}" destId="{72175CC0-7BE4-4931-95F9-F61292A3D786}" srcOrd="0" destOrd="0" presId="urn:microsoft.com/office/officeart/2005/8/layout/vList2"/>
    <dgm:cxn modelId="{D4C5459A-2261-47B9-A80D-5B0D5347B191}" srcId="{3423A455-9C10-425A-A516-51E58BA9E90F}" destId="{8F555988-2B1A-486D-A9A0-219916F332E3}" srcOrd="5" destOrd="0" parTransId="{6511A27F-2C07-4A2B-BD19-12E2E11B3B55}" sibTransId="{00596282-DCEB-445F-8F80-EBF74FA78C6B}"/>
    <dgm:cxn modelId="{A151B1B1-7BB4-43CD-A3EE-FE56F4289D45}" type="presOf" srcId="{5C908CF6-207A-4244-B3E1-3505CADCCE60}" destId="{86285DC2-CDEB-46F8-B31B-07F81CEEE517}" srcOrd="0" destOrd="0" presId="urn:microsoft.com/office/officeart/2005/8/layout/vList2"/>
    <dgm:cxn modelId="{A06001FC-C5C1-4A19-B43E-C42DD36C8892}" type="presOf" srcId="{C556B360-B510-4E60-929F-28269EA0E193}" destId="{E20EE2B3-7434-4C44-A77D-DB1D244D35CF}" srcOrd="0" destOrd="0" presId="urn:microsoft.com/office/officeart/2005/8/layout/vList2"/>
    <dgm:cxn modelId="{1CCA6972-F1B3-49F0-AA1F-BB02C42DA8E3}" type="presParOf" srcId="{4D55231F-89C6-4108-AA0D-00C38E5BD993}" destId="{86285DC2-CDEB-46F8-B31B-07F81CEEE517}" srcOrd="0" destOrd="0" presId="urn:microsoft.com/office/officeart/2005/8/layout/vList2"/>
    <dgm:cxn modelId="{038B1BCF-2107-4613-989D-A266D0B2581A}" type="presParOf" srcId="{4D55231F-89C6-4108-AA0D-00C38E5BD993}" destId="{61B70CB4-86FE-4C55-86C6-0F995FCFD4F7}" srcOrd="1" destOrd="0" presId="urn:microsoft.com/office/officeart/2005/8/layout/vList2"/>
    <dgm:cxn modelId="{2FFCB10E-1B2B-43E8-A7E8-FFEFF733346F}" type="presParOf" srcId="{4D55231F-89C6-4108-AA0D-00C38E5BD993}" destId="{E20EE2B3-7434-4C44-A77D-DB1D244D35CF}" srcOrd="2" destOrd="0" presId="urn:microsoft.com/office/officeart/2005/8/layout/vList2"/>
    <dgm:cxn modelId="{42E4B895-5C8E-45D8-B102-73697DB1CBFB}" type="presParOf" srcId="{4D55231F-89C6-4108-AA0D-00C38E5BD993}" destId="{88C760C0-5014-40A3-9CD9-BEC9F2E03619}" srcOrd="3" destOrd="0" presId="urn:microsoft.com/office/officeart/2005/8/layout/vList2"/>
    <dgm:cxn modelId="{A76B569D-187A-4146-BE1D-EFB948076298}" type="presParOf" srcId="{4D55231F-89C6-4108-AA0D-00C38E5BD993}" destId="{5EF1D875-3CAF-42C6-AC43-00565DA6AB9C}" srcOrd="4" destOrd="0" presId="urn:microsoft.com/office/officeart/2005/8/layout/vList2"/>
    <dgm:cxn modelId="{6DF84567-5D4A-4508-8726-798BCCE0F14B}" type="presParOf" srcId="{4D55231F-89C6-4108-AA0D-00C38E5BD993}" destId="{E30AA097-A5E0-4211-BB51-0DBF37C5EA98}" srcOrd="5" destOrd="0" presId="urn:microsoft.com/office/officeart/2005/8/layout/vList2"/>
    <dgm:cxn modelId="{CE5A5263-78C8-47F0-ABDE-3A354278BF3D}" type="presParOf" srcId="{4D55231F-89C6-4108-AA0D-00C38E5BD993}" destId="{72175CC0-7BE4-4931-95F9-F61292A3D786}" srcOrd="6" destOrd="0" presId="urn:microsoft.com/office/officeart/2005/8/layout/vList2"/>
    <dgm:cxn modelId="{0DD13F33-8B9C-42DF-9881-FAA5C976E437}" type="presParOf" srcId="{4D55231F-89C6-4108-AA0D-00C38E5BD993}" destId="{CCDCD70E-26A3-4FBD-88EF-064A262DDB2C}" srcOrd="7" destOrd="0" presId="urn:microsoft.com/office/officeart/2005/8/layout/vList2"/>
    <dgm:cxn modelId="{651F0F9B-11E3-4393-8A04-8FB62B0126A8}" type="presParOf" srcId="{4D55231F-89C6-4108-AA0D-00C38E5BD993}" destId="{FFC283EB-B500-4830-84A0-F55134478803}" srcOrd="8" destOrd="0" presId="urn:microsoft.com/office/officeart/2005/8/layout/vList2"/>
    <dgm:cxn modelId="{737A89A9-8935-4594-B095-23AC3BA6E767}" type="presParOf" srcId="{4D55231F-89C6-4108-AA0D-00C38E5BD993}" destId="{E97A33E4-B793-4363-966B-4605EEA7D51A}" srcOrd="9" destOrd="0" presId="urn:microsoft.com/office/officeart/2005/8/layout/vList2"/>
    <dgm:cxn modelId="{3E9D5EC0-A4E8-48EC-B91E-E3FADCABA564}" type="presParOf" srcId="{4D55231F-89C6-4108-AA0D-00C38E5BD993}" destId="{F3551CDD-695E-42DC-BFF9-FE865067369F}" srcOrd="10"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93A9ECB-D7C8-4041-AF2F-B5DE71DA25D1}"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3147A6C8-5320-41A7-A64D-D7E7BA84FE6E}">
      <dgm:prSet phldrT="[Text]" custT="1"/>
      <dgm:spPr/>
      <dgm:t>
        <a:bodyPr/>
        <a:lstStyle/>
        <a:p>
          <a:r>
            <a:rPr lang="en-US" sz="2000" dirty="0" smtClean="0"/>
            <a:t>D:\set up\</a:t>
          </a:r>
          <a:r>
            <a:rPr lang="en-US" sz="2000" dirty="0" err="1" smtClean="0"/>
            <a:t>mongodb</a:t>
          </a:r>
          <a:r>
            <a:rPr lang="en-US" sz="2000" dirty="0" smtClean="0"/>
            <a:t>&gt;mongod.exe --</a:t>
          </a:r>
          <a:r>
            <a:rPr lang="en-US" sz="2000" dirty="0" err="1" smtClean="0"/>
            <a:t>dbpath</a:t>
          </a:r>
          <a:r>
            <a:rPr lang="en-US" sz="2000" dirty="0" smtClean="0"/>
            <a:t> "d:\set up\</a:t>
          </a:r>
          <a:r>
            <a:rPr lang="en-US" sz="2000" dirty="0" err="1" smtClean="0"/>
            <a:t>mongodb</a:t>
          </a:r>
          <a:r>
            <a:rPr lang="en-US" sz="2000" dirty="0" smtClean="0"/>
            <a:t>\data" </a:t>
          </a:r>
          <a:endParaRPr lang="en-US" sz="2000" dirty="0"/>
        </a:p>
      </dgm:t>
    </dgm:pt>
    <dgm:pt modelId="{2C372E8A-4E16-405F-B29E-340AC6417D3C}" type="parTrans" cxnId="{EAA5C43D-873F-4550-8181-AAE33C942108}">
      <dgm:prSet/>
      <dgm:spPr/>
      <dgm:t>
        <a:bodyPr/>
        <a:lstStyle/>
        <a:p>
          <a:endParaRPr lang="en-US" sz="2000"/>
        </a:p>
      </dgm:t>
    </dgm:pt>
    <dgm:pt modelId="{2C938214-DEDB-419B-97B7-E3DA123723F0}" type="sibTrans" cxnId="{EAA5C43D-873F-4550-8181-AAE33C942108}">
      <dgm:prSet/>
      <dgm:spPr/>
      <dgm:t>
        <a:bodyPr/>
        <a:lstStyle/>
        <a:p>
          <a:endParaRPr lang="en-US" sz="2000"/>
        </a:p>
      </dgm:t>
    </dgm:pt>
    <dgm:pt modelId="{CDFC39C7-142E-444A-AF84-0A132DDF0625}">
      <dgm:prSet phldrT="[Text]" custT="1"/>
      <dgm:spPr/>
      <dgm:t>
        <a:bodyPr/>
        <a:lstStyle/>
        <a:p>
          <a:r>
            <a:rPr lang="en-US" sz="2000" dirty="0" smtClean="0"/>
            <a:t>This will show </a:t>
          </a:r>
          <a:r>
            <a:rPr lang="en-US" sz="2000" b="1" dirty="0" smtClean="0"/>
            <a:t>waiting for connections</a:t>
          </a:r>
          <a:r>
            <a:rPr lang="en-US" sz="2000" dirty="0" smtClean="0"/>
            <a:t> message on the console output indicates that the mongod.exe process is running successfully.</a:t>
          </a:r>
          <a:endParaRPr lang="en-US" sz="2000" dirty="0"/>
        </a:p>
      </dgm:t>
    </dgm:pt>
    <dgm:pt modelId="{1CB08265-1A62-47FC-8A76-FE4F9BC8127B}" type="parTrans" cxnId="{637356B6-4F52-4DDE-BA96-FCF8EEFF7E63}">
      <dgm:prSet/>
      <dgm:spPr/>
      <dgm:t>
        <a:bodyPr/>
        <a:lstStyle/>
        <a:p>
          <a:endParaRPr lang="en-US" sz="2000"/>
        </a:p>
      </dgm:t>
    </dgm:pt>
    <dgm:pt modelId="{A97E1DA7-8765-49A3-9BDC-A5BF7B87570C}" type="sibTrans" cxnId="{637356B6-4F52-4DDE-BA96-FCF8EEFF7E63}">
      <dgm:prSet/>
      <dgm:spPr/>
      <dgm:t>
        <a:bodyPr/>
        <a:lstStyle/>
        <a:p>
          <a:endParaRPr lang="en-US" sz="2000"/>
        </a:p>
      </dgm:t>
    </dgm:pt>
    <dgm:pt modelId="{BD4E19C6-01F0-4CB9-AA76-574F3716C60B}">
      <dgm:prSet phldrT="[Text]" custT="1"/>
      <dgm:spPr/>
      <dgm:t>
        <a:bodyPr/>
        <a:lstStyle/>
        <a:p>
          <a:r>
            <a:rPr lang="en-US" sz="2000" dirty="0" smtClean="0"/>
            <a:t>Now to run the </a:t>
          </a:r>
          <a:r>
            <a:rPr lang="en-US" sz="2000" dirty="0" err="1" smtClean="0"/>
            <a:t>mongodb</a:t>
          </a:r>
          <a:r>
            <a:rPr lang="en-US" sz="2000" dirty="0" smtClean="0"/>
            <a:t> you need to open another command prompt and issue the following command.</a:t>
          </a:r>
          <a:endParaRPr lang="en-US" sz="2000" dirty="0"/>
        </a:p>
      </dgm:t>
    </dgm:pt>
    <dgm:pt modelId="{F0A42C11-6672-46F2-B5E6-EEB26E9176CC}" type="parTrans" cxnId="{B36C927F-8CC3-481F-9259-8A5CADC96329}">
      <dgm:prSet/>
      <dgm:spPr/>
      <dgm:t>
        <a:bodyPr/>
        <a:lstStyle/>
        <a:p>
          <a:endParaRPr lang="en-US" sz="2000"/>
        </a:p>
      </dgm:t>
    </dgm:pt>
    <dgm:pt modelId="{C0E371C5-CC25-4827-8E35-AF7B2643969C}" type="sibTrans" cxnId="{B36C927F-8CC3-481F-9259-8A5CADC96329}">
      <dgm:prSet/>
      <dgm:spPr/>
      <dgm:t>
        <a:bodyPr/>
        <a:lstStyle/>
        <a:p>
          <a:endParaRPr lang="en-US" sz="2000"/>
        </a:p>
      </dgm:t>
    </dgm:pt>
    <dgm:pt modelId="{AA8DDFC4-1805-4DDE-B5DA-C64D8C61CCCE}" type="pres">
      <dgm:prSet presAssocID="{293A9ECB-D7C8-4041-AF2F-B5DE71DA25D1}" presName="linear" presStyleCnt="0">
        <dgm:presLayoutVars>
          <dgm:animLvl val="lvl"/>
          <dgm:resizeHandles val="exact"/>
        </dgm:presLayoutVars>
      </dgm:prSet>
      <dgm:spPr/>
      <dgm:t>
        <a:bodyPr/>
        <a:lstStyle/>
        <a:p>
          <a:endParaRPr lang="en-US"/>
        </a:p>
      </dgm:t>
    </dgm:pt>
    <dgm:pt modelId="{D0582B86-999A-4728-B9D3-922D3F53197F}" type="pres">
      <dgm:prSet presAssocID="{3147A6C8-5320-41A7-A64D-D7E7BA84FE6E}" presName="parentText" presStyleLbl="node1" presStyleIdx="0" presStyleCnt="3">
        <dgm:presLayoutVars>
          <dgm:chMax val="0"/>
          <dgm:bulletEnabled val="1"/>
        </dgm:presLayoutVars>
      </dgm:prSet>
      <dgm:spPr/>
      <dgm:t>
        <a:bodyPr/>
        <a:lstStyle/>
        <a:p>
          <a:endParaRPr lang="en-US"/>
        </a:p>
      </dgm:t>
    </dgm:pt>
    <dgm:pt modelId="{8EED12D0-155A-4EA1-84FF-21F6F0B1380B}" type="pres">
      <dgm:prSet presAssocID="{2C938214-DEDB-419B-97B7-E3DA123723F0}" presName="spacer" presStyleCnt="0"/>
      <dgm:spPr/>
    </dgm:pt>
    <dgm:pt modelId="{88F4BE78-327C-44AB-BF74-FF80B7115757}" type="pres">
      <dgm:prSet presAssocID="{CDFC39C7-142E-444A-AF84-0A132DDF0625}" presName="parentText" presStyleLbl="node1" presStyleIdx="1" presStyleCnt="3">
        <dgm:presLayoutVars>
          <dgm:chMax val="0"/>
          <dgm:bulletEnabled val="1"/>
        </dgm:presLayoutVars>
      </dgm:prSet>
      <dgm:spPr/>
      <dgm:t>
        <a:bodyPr/>
        <a:lstStyle/>
        <a:p>
          <a:endParaRPr lang="en-US"/>
        </a:p>
      </dgm:t>
    </dgm:pt>
    <dgm:pt modelId="{DF46FBBC-F090-4253-B3F1-40A8B8532B34}" type="pres">
      <dgm:prSet presAssocID="{A97E1DA7-8765-49A3-9BDC-A5BF7B87570C}" presName="spacer" presStyleCnt="0"/>
      <dgm:spPr/>
    </dgm:pt>
    <dgm:pt modelId="{EB9BA665-5A06-44EE-8414-80BBC63598CA}" type="pres">
      <dgm:prSet presAssocID="{BD4E19C6-01F0-4CB9-AA76-574F3716C60B}" presName="parentText" presStyleLbl="node1" presStyleIdx="2" presStyleCnt="3">
        <dgm:presLayoutVars>
          <dgm:chMax val="0"/>
          <dgm:bulletEnabled val="1"/>
        </dgm:presLayoutVars>
      </dgm:prSet>
      <dgm:spPr/>
      <dgm:t>
        <a:bodyPr/>
        <a:lstStyle/>
        <a:p>
          <a:endParaRPr lang="en-US"/>
        </a:p>
      </dgm:t>
    </dgm:pt>
  </dgm:ptLst>
  <dgm:cxnLst>
    <dgm:cxn modelId="{B44D3AB8-B3B8-4BFE-964C-0CB980036970}" type="presOf" srcId="{3147A6C8-5320-41A7-A64D-D7E7BA84FE6E}" destId="{D0582B86-999A-4728-B9D3-922D3F53197F}" srcOrd="0" destOrd="0" presId="urn:microsoft.com/office/officeart/2005/8/layout/vList2"/>
    <dgm:cxn modelId="{637356B6-4F52-4DDE-BA96-FCF8EEFF7E63}" srcId="{293A9ECB-D7C8-4041-AF2F-B5DE71DA25D1}" destId="{CDFC39C7-142E-444A-AF84-0A132DDF0625}" srcOrd="1" destOrd="0" parTransId="{1CB08265-1A62-47FC-8A76-FE4F9BC8127B}" sibTransId="{A97E1DA7-8765-49A3-9BDC-A5BF7B87570C}"/>
    <dgm:cxn modelId="{F9E6B595-5DCA-4AA0-9CD9-2E1AE2E970BE}" type="presOf" srcId="{293A9ECB-D7C8-4041-AF2F-B5DE71DA25D1}" destId="{AA8DDFC4-1805-4DDE-B5DA-C64D8C61CCCE}" srcOrd="0" destOrd="0" presId="urn:microsoft.com/office/officeart/2005/8/layout/vList2"/>
    <dgm:cxn modelId="{5F749084-1F48-4046-812B-770AFE312D92}" type="presOf" srcId="{CDFC39C7-142E-444A-AF84-0A132DDF0625}" destId="{88F4BE78-327C-44AB-BF74-FF80B7115757}" srcOrd="0" destOrd="0" presId="urn:microsoft.com/office/officeart/2005/8/layout/vList2"/>
    <dgm:cxn modelId="{EAA5C43D-873F-4550-8181-AAE33C942108}" srcId="{293A9ECB-D7C8-4041-AF2F-B5DE71DA25D1}" destId="{3147A6C8-5320-41A7-A64D-D7E7BA84FE6E}" srcOrd="0" destOrd="0" parTransId="{2C372E8A-4E16-405F-B29E-340AC6417D3C}" sibTransId="{2C938214-DEDB-419B-97B7-E3DA123723F0}"/>
    <dgm:cxn modelId="{3B722772-E5C5-4A51-9F85-CAD1431694F5}" type="presOf" srcId="{BD4E19C6-01F0-4CB9-AA76-574F3716C60B}" destId="{EB9BA665-5A06-44EE-8414-80BBC63598CA}" srcOrd="0" destOrd="0" presId="urn:microsoft.com/office/officeart/2005/8/layout/vList2"/>
    <dgm:cxn modelId="{B36C927F-8CC3-481F-9259-8A5CADC96329}" srcId="{293A9ECB-D7C8-4041-AF2F-B5DE71DA25D1}" destId="{BD4E19C6-01F0-4CB9-AA76-574F3716C60B}" srcOrd="2" destOrd="0" parTransId="{F0A42C11-6672-46F2-B5E6-EEB26E9176CC}" sibTransId="{C0E371C5-CC25-4827-8E35-AF7B2643969C}"/>
    <dgm:cxn modelId="{31EFACA4-B865-48A5-91B2-ADCE08FDECF4}" type="presParOf" srcId="{AA8DDFC4-1805-4DDE-B5DA-C64D8C61CCCE}" destId="{D0582B86-999A-4728-B9D3-922D3F53197F}" srcOrd="0" destOrd="0" presId="urn:microsoft.com/office/officeart/2005/8/layout/vList2"/>
    <dgm:cxn modelId="{028B5F70-6D39-41A1-BDA8-2BD11E0E01ED}" type="presParOf" srcId="{AA8DDFC4-1805-4DDE-B5DA-C64D8C61CCCE}" destId="{8EED12D0-155A-4EA1-84FF-21F6F0B1380B}" srcOrd="1" destOrd="0" presId="urn:microsoft.com/office/officeart/2005/8/layout/vList2"/>
    <dgm:cxn modelId="{4CAA0701-3018-4B57-B308-1915FB881B44}" type="presParOf" srcId="{AA8DDFC4-1805-4DDE-B5DA-C64D8C61CCCE}" destId="{88F4BE78-327C-44AB-BF74-FF80B7115757}" srcOrd="2" destOrd="0" presId="urn:microsoft.com/office/officeart/2005/8/layout/vList2"/>
    <dgm:cxn modelId="{4883A617-0E3A-4F60-A5AA-6D1194D8F481}" type="presParOf" srcId="{AA8DDFC4-1805-4DDE-B5DA-C64D8C61CCCE}" destId="{DF46FBBC-F090-4253-B3F1-40A8B8532B34}" srcOrd="3" destOrd="0" presId="urn:microsoft.com/office/officeart/2005/8/layout/vList2"/>
    <dgm:cxn modelId="{6381D41F-439E-41AF-8449-A0FF489C481F}" type="presParOf" srcId="{AA8DDFC4-1805-4DDE-B5DA-C64D8C61CCCE}" destId="{EB9BA665-5A06-44EE-8414-80BBC63598CA}"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540B9B7-4C98-41E1-A53E-CE1259741179}"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A63D793C-8083-4DF3-A1A4-69140676DCC7}">
      <dgm:prSet phldrT="[Text]" custT="1"/>
      <dgm:spPr/>
      <dgm:t>
        <a:bodyPr/>
        <a:lstStyle/>
        <a:p>
          <a:r>
            <a:rPr lang="en-US" sz="2000" dirty="0" smtClean="0"/>
            <a:t>What is NOSQL database</a:t>
          </a:r>
          <a:endParaRPr lang="en-US" sz="2000" dirty="0"/>
        </a:p>
      </dgm:t>
    </dgm:pt>
    <dgm:pt modelId="{F79A60F8-D086-456C-84D9-F7640903C47B}" type="parTrans" cxnId="{9BD649F8-23D6-43A3-B760-8023F4BFFA02}">
      <dgm:prSet/>
      <dgm:spPr/>
      <dgm:t>
        <a:bodyPr/>
        <a:lstStyle/>
        <a:p>
          <a:endParaRPr lang="en-US" sz="2000"/>
        </a:p>
      </dgm:t>
    </dgm:pt>
    <dgm:pt modelId="{2E5C2E2F-FCE9-43FD-8309-377B0BA5A495}" type="sibTrans" cxnId="{9BD649F8-23D6-43A3-B760-8023F4BFFA02}">
      <dgm:prSet/>
      <dgm:spPr/>
      <dgm:t>
        <a:bodyPr/>
        <a:lstStyle/>
        <a:p>
          <a:endParaRPr lang="en-US" sz="2000"/>
        </a:p>
      </dgm:t>
    </dgm:pt>
    <dgm:pt modelId="{D19F1385-A786-49D8-B49A-950813EDFB44}">
      <dgm:prSet phldrT="[Text]" custT="1"/>
      <dgm:spPr/>
      <dgm:t>
        <a:bodyPr/>
        <a:lstStyle/>
        <a:p>
          <a:r>
            <a:rPr lang="en-US" sz="2000" dirty="0" smtClean="0"/>
            <a:t>Advantages of NOSQL</a:t>
          </a:r>
          <a:endParaRPr lang="en-US" sz="2000" dirty="0"/>
        </a:p>
      </dgm:t>
    </dgm:pt>
    <dgm:pt modelId="{3765034E-E428-4BA3-8F85-78C70C75B915}" type="parTrans" cxnId="{7358D161-EA34-4867-A536-7CF7F085E9D0}">
      <dgm:prSet/>
      <dgm:spPr/>
      <dgm:t>
        <a:bodyPr/>
        <a:lstStyle/>
        <a:p>
          <a:endParaRPr lang="en-US" sz="2000"/>
        </a:p>
      </dgm:t>
    </dgm:pt>
    <dgm:pt modelId="{E4AEAD24-82BF-4CBB-90EC-CD5407B7DF8B}" type="sibTrans" cxnId="{7358D161-EA34-4867-A536-7CF7F085E9D0}">
      <dgm:prSet/>
      <dgm:spPr/>
      <dgm:t>
        <a:bodyPr/>
        <a:lstStyle/>
        <a:p>
          <a:endParaRPr lang="en-US" sz="2000"/>
        </a:p>
      </dgm:t>
    </dgm:pt>
    <dgm:pt modelId="{42690E91-1807-4D33-8F3E-43246FBE1BB4}">
      <dgm:prSet phldrT="[Text]" custT="1"/>
      <dgm:spPr/>
      <dgm:t>
        <a:bodyPr/>
        <a:lstStyle/>
        <a:p>
          <a:r>
            <a:rPr lang="en-US" sz="2000" dirty="0" smtClean="0"/>
            <a:t>Why </a:t>
          </a:r>
          <a:r>
            <a:rPr lang="en-US" sz="2000" dirty="0" err="1" smtClean="0"/>
            <a:t>MongoDB</a:t>
          </a:r>
          <a:r>
            <a:rPr lang="en-US" sz="2000" dirty="0" smtClean="0"/>
            <a:t> </a:t>
          </a:r>
          <a:endParaRPr lang="en-US" sz="2000" dirty="0"/>
        </a:p>
      </dgm:t>
    </dgm:pt>
    <dgm:pt modelId="{6A449DEC-8C6D-4B92-A0EF-616BE588C1F2}" type="parTrans" cxnId="{ADA4E962-9925-4EF7-9EAC-F85009D24B6E}">
      <dgm:prSet/>
      <dgm:spPr/>
      <dgm:t>
        <a:bodyPr/>
        <a:lstStyle/>
        <a:p>
          <a:endParaRPr lang="en-US" sz="2000"/>
        </a:p>
      </dgm:t>
    </dgm:pt>
    <dgm:pt modelId="{BBC99E79-CB89-430C-AE0D-F3BEE95B645B}" type="sibTrans" cxnId="{ADA4E962-9925-4EF7-9EAC-F85009D24B6E}">
      <dgm:prSet/>
      <dgm:spPr/>
      <dgm:t>
        <a:bodyPr/>
        <a:lstStyle/>
        <a:p>
          <a:endParaRPr lang="en-US" sz="2000"/>
        </a:p>
      </dgm:t>
    </dgm:pt>
    <dgm:pt modelId="{E842D6F7-1F46-46DB-B5F0-47B5533B95CF}">
      <dgm:prSet phldrT="[Text]" custT="1"/>
      <dgm:spPr/>
      <dgm:t>
        <a:bodyPr/>
        <a:lstStyle/>
        <a:p>
          <a:r>
            <a:rPr lang="en-US" sz="2000" dirty="0" err="1" smtClean="0"/>
            <a:t>MongoDB</a:t>
          </a:r>
          <a:r>
            <a:rPr lang="en-US" sz="2000" dirty="0" smtClean="0"/>
            <a:t> Document database</a:t>
          </a:r>
          <a:endParaRPr lang="en-US" sz="2000" dirty="0"/>
        </a:p>
      </dgm:t>
    </dgm:pt>
    <dgm:pt modelId="{20E97BB2-E21D-4F60-9AB0-24120929D1D9}" type="parTrans" cxnId="{A4AB7C07-A229-454B-B8B6-4453E2393743}">
      <dgm:prSet/>
      <dgm:spPr/>
      <dgm:t>
        <a:bodyPr/>
        <a:lstStyle/>
        <a:p>
          <a:endParaRPr lang="en-US" sz="2000"/>
        </a:p>
      </dgm:t>
    </dgm:pt>
    <dgm:pt modelId="{4A8AD402-80A1-4C9E-A446-409BF2712524}" type="sibTrans" cxnId="{A4AB7C07-A229-454B-B8B6-4453E2393743}">
      <dgm:prSet/>
      <dgm:spPr/>
      <dgm:t>
        <a:bodyPr/>
        <a:lstStyle/>
        <a:p>
          <a:endParaRPr lang="en-US" sz="2000"/>
        </a:p>
      </dgm:t>
    </dgm:pt>
    <dgm:pt modelId="{664D86AC-3275-47F1-9589-098CE654210D}">
      <dgm:prSet phldrT="[Text]" custT="1"/>
      <dgm:spPr/>
      <dgm:t>
        <a:bodyPr/>
        <a:lstStyle/>
        <a:p>
          <a:r>
            <a:rPr lang="en-US" sz="2000" dirty="0" err="1" smtClean="0"/>
            <a:t>MongoDB</a:t>
          </a:r>
          <a:r>
            <a:rPr lang="en-US" sz="2000" dirty="0" smtClean="0"/>
            <a:t> data model</a:t>
          </a:r>
          <a:endParaRPr lang="en-US" sz="2000" dirty="0"/>
        </a:p>
      </dgm:t>
    </dgm:pt>
    <dgm:pt modelId="{B8DC9A77-61BA-4835-A600-2BF2999D6BCF}" type="parTrans" cxnId="{9EA461F2-A08A-4F19-97B6-8015AB0D12C2}">
      <dgm:prSet/>
      <dgm:spPr/>
      <dgm:t>
        <a:bodyPr/>
        <a:lstStyle/>
        <a:p>
          <a:endParaRPr lang="en-US" sz="2000"/>
        </a:p>
      </dgm:t>
    </dgm:pt>
    <dgm:pt modelId="{98447D84-C035-4564-A643-B6248B0557A8}" type="sibTrans" cxnId="{9EA461F2-A08A-4F19-97B6-8015AB0D12C2}">
      <dgm:prSet/>
      <dgm:spPr/>
      <dgm:t>
        <a:bodyPr/>
        <a:lstStyle/>
        <a:p>
          <a:endParaRPr lang="en-US" sz="2000"/>
        </a:p>
      </dgm:t>
    </dgm:pt>
    <dgm:pt modelId="{F7EB8A9A-47DE-4671-948F-5001CAB97660}">
      <dgm:prSet phldrT="[Text]" custT="1"/>
      <dgm:spPr/>
      <dgm:t>
        <a:bodyPr/>
        <a:lstStyle/>
        <a:p>
          <a:r>
            <a:rPr lang="en-US" sz="2000" dirty="0" smtClean="0"/>
            <a:t>Mongo Shell</a:t>
          </a:r>
          <a:endParaRPr lang="en-US" sz="2000" dirty="0"/>
        </a:p>
      </dgm:t>
    </dgm:pt>
    <dgm:pt modelId="{C4AA5749-C072-48F4-992E-CC2905E48598}" type="parTrans" cxnId="{17B58EAC-6BA9-49DA-A6BD-2C14CD89F348}">
      <dgm:prSet/>
      <dgm:spPr/>
      <dgm:t>
        <a:bodyPr/>
        <a:lstStyle/>
        <a:p>
          <a:endParaRPr lang="en-US" sz="2000"/>
        </a:p>
      </dgm:t>
    </dgm:pt>
    <dgm:pt modelId="{2487AB54-41D7-4663-A109-BEDE5665C0A0}" type="sibTrans" cxnId="{17B58EAC-6BA9-49DA-A6BD-2C14CD89F348}">
      <dgm:prSet/>
      <dgm:spPr/>
      <dgm:t>
        <a:bodyPr/>
        <a:lstStyle/>
        <a:p>
          <a:endParaRPr lang="en-US" sz="2000"/>
        </a:p>
      </dgm:t>
    </dgm:pt>
    <dgm:pt modelId="{58F54A1A-9F30-43A4-BF01-C388D455BE4B}">
      <dgm:prSet phldrT="[Text]" custT="1"/>
      <dgm:spPr/>
      <dgm:t>
        <a:bodyPr/>
        <a:lstStyle/>
        <a:p>
          <a:r>
            <a:rPr lang="en-US" sz="2000" dirty="0" smtClean="0"/>
            <a:t>Establishing Connection</a:t>
          </a:r>
          <a:endParaRPr lang="en-US" sz="2000" dirty="0"/>
        </a:p>
      </dgm:t>
    </dgm:pt>
    <dgm:pt modelId="{F8A313B8-798D-4DE7-B075-F022A06C924B}" type="parTrans" cxnId="{6F7BF0BC-46B2-4D2F-98ED-215E6BE390E3}">
      <dgm:prSet/>
      <dgm:spPr/>
      <dgm:t>
        <a:bodyPr/>
        <a:lstStyle/>
        <a:p>
          <a:endParaRPr lang="en-US" sz="2000"/>
        </a:p>
      </dgm:t>
    </dgm:pt>
    <dgm:pt modelId="{D1A0AD74-9BEB-4DEF-BC75-F55324E9FF80}" type="sibTrans" cxnId="{6F7BF0BC-46B2-4D2F-98ED-215E6BE390E3}">
      <dgm:prSet/>
      <dgm:spPr/>
      <dgm:t>
        <a:bodyPr/>
        <a:lstStyle/>
        <a:p>
          <a:endParaRPr lang="en-US" sz="2000"/>
        </a:p>
      </dgm:t>
    </dgm:pt>
    <dgm:pt modelId="{6B1A5A63-0E88-4192-B896-9DB2569A2DBC}">
      <dgm:prSet phldrT="[Text]" custT="1"/>
      <dgm:spPr/>
      <dgm:t>
        <a:bodyPr/>
        <a:lstStyle/>
        <a:p>
          <a:r>
            <a:rPr lang="en-US" sz="2000" dirty="0" smtClean="0"/>
            <a:t>Understand about Collection, document and fields</a:t>
          </a:r>
          <a:endParaRPr lang="en-US" sz="2000" dirty="0"/>
        </a:p>
      </dgm:t>
    </dgm:pt>
    <dgm:pt modelId="{DF4D7B29-CEA3-4C47-AD41-E99D76BA5780}" type="parTrans" cxnId="{C0DBC9B3-ECC6-4EF1-9E5B-9548B2444B77}">
      <dgm:prSet/>
      <dgm:spPr/>
      <dgm:t>
        <a:bodyPr/>
        <a:lstStyle/>
        <a:p>
          <a:endParaRPr lang="en-US" sz="2000"/>
        </a:p>
      </dgm:t>
    </dgm:pt>
    <dgm:pt modelId="{D11D3C86-92D7-4B74-9DE3-EE579C1BBF04}" type="sibTrans" cxnId="{C0DBC9B3-ECC6-4EF1-9E5B-9548B2444B77}">
      <dgm:prSet/>
      <dgm:spPr/>
      <dgm:t>
        <a:bodyPr/>
        <a:lstStyle/>
        <a:p>
          <a:endParaRPr lang="en-US" sz="2000"/>
        </a:p>
      </dgm:t>
    </dgm:pt>
    <dgm:pt modelId="{14A6A46F-E124-4DB8-8664-D8CAC28B157C}" type="pres">
      <dgm:prSet presAssocID="{D540B9B7-4C98-41E1-A53E-CE1259741179}" presName="linear" presStyleCnt="0">
        <dgm:presLayoutVars>
          <dgm:animLvl val="lvl"/>
          <dgm:resizeHandles val="exact"/>
        </dgm:presLayoutVars>
      </dgm:prSet>
      <dgm:spPr/>
      <dgm:t>
        <a:bodyPr/>
        <a:lstStyle/>
        <a:p>
          <a:endParaRPr lang="en-US"/>
        </a:p>
      </dgm:t>
    </dgm:pt>
    <dgm:pt modelId="{3B3D4DAD-84E4-4C0D-A77A-71DB20EA7F42}" type="pres">
      <dgm:prSet presAssocID="{A63D793C-8083-4DF3-A1A4-69140676DCC7}" presName="parentText" presStyleLbl="node1" presStyleIdx="0" presStyleCnt="8">
        <dgm:presLayoutVars>
          <dgm:chMax val="0"/>
          <dgm:bulletEnabled val="1"/>
        </dgm:presLayoutVars>
      </dgm:prSet>
      <dgm:spPr/>
      <dgm:t>
        <a:bodyPr/>
        <a:lstStyle/>
        <a:p>
          <a:endParaRPr lang="en-US"/>
        </a:p>
      </dgm:t>
    </dgm:pt>
    <dgm:pt modelId="{64AC3A56-9285-46DF-B3DC-DD48F1EA57F7}" type="pres">
      <dgm:prSet presAssocID="{2E5C2E2F-FCE9-43FD-8309-377B0BA5A495}" presName="spacer" presStyleCnt="0"/>
      <dgm:spPr/>
    </dgm:pt>
    <dgm:pt modelId="{D07FD76E-F7ED-4131-830B-421584A6753E}" type="pres">
      <dgm:prSet presAssocID="{D19F1385-A786-49D8-B49A-950813EDFB44}" presName="parentText" presStyleLbl="node1" presStyleIdx="1" presStyleCnt="8">
        <dgm:presLayoutVars>
          <dgm:chMax val="0"/>
          <dgm:bulletEnabled val="1"/>
        </dgm:presLayoutVars>
      </dgm:prSet>
      <dgm:spPr/>
      <dgm:t>
        <a:bodyPr/>
        <a:lstStyle/>
        <a:p>
          <a:endParaRPr lang="en-US"/>
        </a:p>
      </dgm:t>
    </dgm:pt>
    <dgm:pt modelId="{1793B073-7A44-4B45-8BA1-594D17ABFC27}" type="pres">
      <dgm:prSet presAssocID="{E4AEAD24-82BF-4CBB-90EC-CD5407B7DF8B}" presName="spacer" presStyleCnt="0"/>
      <dgm:spPr/>
    </dgm:pt>
    <dgm:pt modelId="{521EA97D-2682-40D2-903C-71487C654160}" type="pres">
      <dgm:prSet presAssocID="{42690E91-1807-4D33-8F3E-43246FBE1BB4}" presName="parentText" presStyleLbl="node1" presStyleIdx="2" presStyleCnt="8">
        <dgm:presLayoutVars>
          <dgm:chMax val="0"/>
          <dgm:bulletEnabled val="1"/>
        </dgm:presLayoutVars>
      </dgm:prSet>
      <dgm:spPr/>
      <dgm:t>
        <a:bodyPr/>
        <a:lstStyle/>
        <a:p>
          <a:endParaRPr lang="en-US"/>
        </a:p>
      </dgm:t>
    </dgm:pt>
    <dgm:pt modelId="{298A8A53-D66F-4333-B430-0A9E0D8AAB7E}" type="pres">
      <dgm:prSet presAssocID="{BBC99E79-CB89-430C-AE0D-F3BEE95B645B}" presName="spacer" presStyleCnt="0"/>
      <dgm:spPr/>
    </dgm:pt>
    <dgm:pt modelId="{183E26D2-0296-47DA-A77C-D61AC51A7E61}" type="pres">
      <dgm:prSet presAssocID="{E842D6F7-1F46-46DB-B5F0-47B5533B95CF}" presName="parentText" presStyleLbl="node1" presStyleIdx="3" presStyleCnt="8">
        <dgm:presLayoutVars>
          <dgm:chMax val="0"/>
          <dgm:bulletEnabled val="1"/>
        </dgm:presLayoutVars>
      </dgm:prSet>
      <dgm:spPr/>
      <dgm:t>
        <a:bodyPr/>
        <a:lstStyle/>
        <a:p>
          <a:endParaRPr lang="en-US"/>
        </a:p>
      </dgm:t>
    </dgm:pt>
    <dgm:pt modelId="{8C5A13AE-14D5-4071-9634-77562A9343F7}" type="pres">
      <dgm:prSet presAssocID="{4A8AD402-80A1-4C9E-A446-409BF2712524}" presName="spacer" presStyleCnt="0"/>
      <dgm:spPr/>
    </dgm:pt>
    <dgm:pt modelId="{7F242ADD-83A8-4B5B-A481-5D52B014AB47}" type="pres">
      <dgm:prSet presAssocID="{664D86AC-3275-47F1-9589-098CE654210D}" presName="parentText" presStyleLbl="node1" presStyleIdx="4" presStyleCnt="8">
        <dgm:presLayoutVars>
          <dgm:chMax val="0"/>
          <dgm:bulletEnabled val="1"/>
        </dgm:presLayoutVars>
      </dgm:prSet>
      <dgm:spPr/>
      <dgm:t>
        <a:bodyPr/>
        <a:lstStyle/>
        <a:p>
          <a:endParaRPr lang="en-US"/>
        </a:p>
      </dgm:t>
    </dgm:pt>
    <dgm:pt modelId="{B76F1645-195C-4908-A61C-695723D393DF}" type="pres">
      <dgm:prSet presAssocID="{98447D84-C035-4564-A643-B6248B0557A8}" presName="spacer" presStyleCnt="0"/>
      <dgm:spPr/>
    </dgm:pt>
    <dgm:pt modelId="{CBB7DB27-FC6A-4E28-917D-0300F17584B7}" type="pres">
      <dgm:prSet presAssocID="{F7EB8A9A-47DE-4671-948F-5001CAB97660}" presName="parentText" presStyleLbl="node1" presStyleIdx="5" presStyleCnt="8">
        <dgm:presLayoutVars>
          <dgm:chMax val="0"/>
          <dgm:bulletEnabled val="1"/>
        </dgm:presLayoutVars>
      </dgm:prSet>
      <dgm:spPr/>
      <dgm:t>
        <a:bodyPr/>
        <a:lstStyle/>
        <a:p>
          <a:endParaRPr lang="en-US"/>
        </a:p>
      </dgm:t>
    </dgm:pt>
    <dgm:pt modelId="{EA0F1B95-D92B-4496-AB51-FD1569BBF76B}" type="pres">
      <dgm:prSet presAssocID="{2487AB54-41D7-4663-A109-BEDE5665C0A0}" presName="spacer" presStyleCnt="0"/>
      <dgm:spPr/>
    </dgm:pt>
    <dgm:pt modelId="{6711257A-D50C-47BA-A5ED-6D6278D3C0F9}" type="pres">
      <dgm:prSet presAssocID="{58F54A1A-9F30-43A4-BF01-C388D455BE4B}" presName="parentText" presStyleLbl="node1" presStyleIdx="6" presStyleCnt="8">
        <dgm:presLayoutVars>
          <dgm:chMax val="0"/>
          <dgm:bulletEnabled val="1"/>
        </dgm:presLayoutVars>
      </dgm:prSet>
      <dgm:spPr/>
      <dgm:t>
        <a:bodyPr/>
        <a:lstStyle/>
        <a:p>
          <a:endParaRPr lang="en-US"/>
        </a:p>
      </dgm:t>
    </dgm:pt>
    <dgm:pt modelId="{6BB76471-3E22-4EC7-AAEA-9FCBFB45411F}" type="pres">
      <dgm:prSet presAssocID="{D1A0AD74-9BEB-4DEF-BC75-F55324E9FF80}" presName="spacer" presStyleCnt="0"/>
      <dgm:spPr/>
    </dgm:pt>
    <dgm:pt modelId="{ADEAD7EC-56FB-46AE-93C1-F0B63C3058B8}" type="pres">
      <dgm:prSet presAssocID="{6B1A5A63-0E88-4192-B896-9DB2569A2DBC}" presName="parentText" presStyleLbl="node1" presStyleIdx="7" presStyleCnt="8">
        <dgm:presLayoutVars>
          <dgm:chMax val="0"/>
          <dgm:bulletEnabled val="1"/>
        </dgm:presLayoutVars>
      </dgm:prSet>
      <dgm:spPr/>
      <dgm:t>
        <a:bodyPr/>
        <a:lstStyle/>
        <a:p>
          <a:endParaRPr lang="en-US"/>
        </a:p>
      </dgm:t>
    </dgm:pt>
  </dgm:ptLst>
  <dgm:cxnLst>
    <dgm:cxn modelId="{7C746C10-1C08-4D0B-A20B-3E62ABE8A31D}" type="presOf" srcId="{D19F1385-A786-49D8-B49A-950813EDFB44}" destId="{D07FD76E-F7ED-4131-830B-421584A6753E}" srcOrd="0" destOrd="0" presId="urn:microsoft.com/office/officeart/2005/8/layout/vList2"/>
    <dgm:cxn modelId="{85586B14-6AEA-449C-8681-44C510C1E88E}" type="presOf" srcId="{664D86AC-3275-47F1-9589-098CE654210D}" destId="{7F242ADD-83A8-4B5B-A481-5D52B014AB47}" srcOrd="0" destOrd="0" presId="urn:microsoft.com/office/officeart/2005/8/layout/vList2"/>
    <dgm:cxn modelId="{6A5C41BB-9AEA-4DFC-848A-D47E43F7C3A2}" type="presOf" srcId="{58F54A1A-9F30-43A4-BF01-C388D455BE4B}" destId="{6711257A-D50C-47BA-A5ED-6D6278D3C0F9}" srcOrd="0" destOrd="0" presId="urn:microsoft.com/office/officeart/2005/8/layout/vList2"/>
    <dgm:cxn modelId="{9EA461F2-A08A-4F19-97B6-8015AB0D12C2}" srcId="{D540B9B7-4C98-41E1-A53E-CE1259741179}" destId="{664D86AC-3275-47F1-9589-098CE654210D}" srcOrd="4" destOrd="0" parTransId="{B8DC9A77-61BA-4835-A600-2BF2999D6BCF}" sibTransId="{98447D84-C035-4564-A643-B6248B0557A8}"/>
    <dgm:cxn modelId="{17B58EAC-6BA9-49DA-A6BD-2C14CD89F348}" srcId="{D540B9B7-4C98-41E1-A53E-CE1259741179}" destId="{F7EB8A9A-47DE-4671-948F-5001CAB97660}" srcOrd="5" destOrd="0" parTransId="{C4AA5749-C072-48F4-992E-CC2905E48598}" sibTransId="{2487AB54-41D7-4663-A109-BEDE5665C0A0}"/>
    <dgm:cxn modelId="{9BD649F8-23D6-43A3-B760-8023F4BFFA02}" srcId="{D540B9B7-4C98-41E1-A53E-CE1259741179}" destId="{A63D793C-8083-4DF3-A1A4-69140676DCC7}" srcOrd="0" destOrd="0" parTransId="{F79A60F8-D086-456C-84D9-F7640903C47B}" sibTransId="{2E5C2E2F-FCE9-43FD-8309-377B0BA5A495}"/>
    <dgm:cxn modelId="{5B61609B-8D71-48DE-B9D5-D4FCEE6E3D91}" type="presOf" srcId="{D540B9B7-4C98-41E1-A53E-CE1259741179}" destId="{14A6A46F-E124-4DB8-8664-D8CAC28B157C}" srcOrd="0" destOrd="0" presId="urn:microsoft.com/office/officeart/2005/8/layout/vList2"/>
    <dgm:cxn modelId="{1B9B45F7-28DB-49B7-9481-EA4B0856D126}" type="presOf" srcId="{A63D793C-8083-4DF3-A1A4-69140676DCC7}" destId="{3B3D4DAD-84E4-4C0D-A77A-71DB20EA7F42}" srcOrd="0" destOrd="0" presId="urn:microsoft.com/office/officeart/2005/8/layout/vList2"/>
    <dgm:cxn modelId="{6F7BF0BC-46B2-4D2F-98ED-215E6BE390E3}" srcId="{D540B9B7-4C98-41E1-A53E-CE1259741179}" destId="{58F54A1A-9F30-43A4-BF01-C388D455BE4B}" srcOrd="6" destOrd="0" parTransId="{F8A313B8-798D-4DE7-B075-F022A06C924B}" sibTransId="{D1A0AD74-9BEB-4DEF-BC75-F55324E9FF80}"/>
    <dgm:cxn modelId="{EA681F77-91B5-402D-95CD-3FAFEF556F8B}" type="presOf" srcId="{6B1A5A63-0E88-4192-B896-9DB2569A2DBC}" destId="{ADEAD7EC-56FB-46AE-93C1-F0B63C3058B8}" srcOrd="0" destOrd="0" presId="urn:microsoft.com/office/officeart/2005/8/layout/vList2"/>
    <dgm:cxn modelId="{C0DBC9B3-ECC6-4EF1-9E5B-9548B2444B77}" srcId="{D540B9B7-4C98-41E1-A53E-CE1259741179}" destId="{6B1A5A63-0E88-4192-B896-9DB2569A2DBC}" srcOrd="7" destOrd="0" parTransId="{DF4D7B29-CEA3-4C47-AD41-E99D76BA5780}" sibTransId="{D11D3C86-92D7-4B74-9DE3-EE579C1BBF04}"/>
    <dgm:cxn modelId="{1E707034-8B24-404C-8573-C68F34580398}" type="presOf" srcId="{42690E91-1807-4D33-8F3E-43246FBE1BB4}" destId="{521EA97D-2682-40D2-903C-71487C654160}" srcOrd="0" destOrd="0" presId="urn:microsoft.com/office/officeart/2005/8/layout/vList2"/>
    <dgm:cxn modelId="{A4AB7C07-A229-454B-B8B6-4453E2393743}" srcId="{D540B9B7-4C98-41E1-A53E-CE1259741179}" destId="{E842D6F7-1F46-46DB-B5F0-47B5533B95CF}" srcOrd="3" destOrd="0" parTransId="{20E97BB2-E21D-4F60-9AB0-24120929D1D9}" sibTransId="{4A8AD402-80A1-4C9E-A446-409BF2712524}"/>
    <dgm:cxn modelId="{0B1B1281-37AF-4C11-AB2D-F22BFC9CF11B}" type="presOf" srcId="{F7EB8A9A-47DE-4671-948F-5001CAB97660}" destId="{CBB7DB27-FC6A-4E28-917D-0300F17584B7}" srcOrd="0" destOrd="0" presId="urn:microsoft.com/office/officeart/2005/8/layout/vList2"/>
    <dgm:cxn modelId="{ADA4E962-9925-4EF7-9EAC-F85009D24B6E}" srcId="{D540B9B7-4C98-41E1-A53E-CE1259741179}" destId="{42690E91-1807-4D33-8F3E-43246FBE1BB4}" srcOrd="2" destOrd="0" parTransId="{6A449DEC-8C6D-4B92-A0EF-616BE588C1F2}" sibTransId="{BBC99E79-CB89-430C-AE0D-F3BEE95B645B}"/>
    <dgm:cxn modelId="{FFE7AB82-6394-4B56-A20D-D72281E86BC9}" type="presOf" srcId="{E842D6F7-1F46-46DB-B5F0-47B5533B95CF}" destId="{183E26D2-0296-47DA-A77C-D61AC51A7E61}" srcOrd="0" destOrd="0" presId="urn:microsoft.com/office/officeart/2005/8/layout/vList2"/>
    <dgm:cxn modelId="{7358D161-EA34-4867-A536-7CF7F085E9D0}" srcId="{D540B9B7-4C98-41E1-A53E-CE1259741179}" destId="{D19F1385-A786-49D8-B49A-950813EDFB44}" srcOrd="1" destOrd="0" parTransId="{3765034E-E428-4BA3-8F85-78C70C75B915}" sibTransId="{E4AEAD24-82BF-4CBB-90EC-CD5407B7DF8B}"/>
    <dgm:cxn modelId="{7B735C6C-04EA-4F35-BB6A-656EA6338471}" type="presParOf" srcId="{14A6A46F-E124-4DB8-8664-D8CAC28B157C}" destId="{3B3D4DAD-84E4-4C0D-A77A-71DB20EA7F42}" srcOrd="0" destOrd="0" presId="urn:microsoft.com/office/officeart/2005/8/layout/vList2"/>
    <dgm:cxn modelId="{81CB325A-5503-44B9-ADC1-1CC610508719}" type="presParOf" srcId="{14A6A46F-E124-4DB8-8664-D8CAC28B157C}" destId="{64AC3A56-9285-46DF-B3DC-DD48F1EA57F7}" srcOrd="1" destOrd="0" presId="urn:microsoft.com/office/officeart/2005/8/layout/vList2"/>
    <dgm:cxn modelId="{A717F120-025E-48C2-B5EC-35B37BF61ACD}" type="presParOf" srcId="{14A6A46F-E124-4DB8-8664-D8CAC28B157C}" destId="{D07FD76E-F7ED-4131-830B-421584A6753E}" srcOrd="2" destOrd="0" presId="urn:microsoft.com/office/officeart/2005/8/layout/vList2"/>
    <dgm:cxn modelId="{6F7F3B10-3DD8-4CA7-8304-BEFD1AF87116}" type="presParOf" srcId="{14A6A46F-E124-4DB8-8664-D8CAC28B157C}" destId="{1793B073-7A44-4B45-8BA1-594D17ABFC27}" srcOrd="3" destOrd="0" presId="urn:microsoft.com/office/officeart/2005/8/layout/vList2"/>
    <dgm:cxn modelId="{48732E03-F2B7-4D48-9A4F-B1A6BDE785EC}" type="presParOf" srcId="{14A6A46F-E124-4DB8-8664-D8CAC28B157C}" destId="{521EA97D-2682-40D2-903C-71487C654160}" srcOrd="4" destOrd="0" presId="urn:microsoft.com/office/officeart/2005/8/layout/vList2"/>
    <dgm:cxn modelId="{390D998F-BA35-41D6-A6A5-4147E39D818F}" type="presParOf" srcId="{14A6A46F-E124-4DB8-8664-D8CAC28B157C}" destId="{298A8A53-D66F-4333-B430-0A9E0D8AAB7E}" srcOrd="5" destOrd="0" presId="urn:microsoft.com/office/officeart/2005/8/layout/vList2"/>
    <dgm:cxn modelId="{03C9CDE0-64FE-42A0-8F98-B41C346FF355}" type="presParOf" srcId="{14A6A46F-E124-4DB8-8664-D8CAC28B157C}" destId="{183E26D2-0296-47DA-A77C-D61AC51A7E61}" srcOrd="6" destOrd="0" presId="urn:microsoft.com/office/officeart/2005/8/layout/vList2"/>
    <dgm:cxn modelId="{09694ABC-AC4A-4446-A970-D90454072B18}" type="presParOf" srcId="{14A6A46F-E124-4DB8-8664-D8CAC28B157C}" destId="{8C5A13AE-14D5-4071-9634-77562A9343F7}" srcOrd="7" destOrd="0" presId="urn:microsoft.com/office/officeart/2005/8/layout/vList2"/>
    <dgm:cxn modelId="{E5E2B07B-2BBE-4015-AC45-B45E43B51092}" type="presParOf" srcId="{14A6A46F-E124-4DB8-8664-D8CAC28B157C}" destId="{7F242ADD-83A8-4B5B-A481-5D52B014AB47}" srcOrd="8" destOrd="0" presId="urn:microsoft.com/office/officeart/2005/8/layout/vList2"/>
    <dgm:cxn modelId="{83176A60-2A64-42FF-939F-9022FAC9E845}" type="presParOf" srcId="{14A6A46F-E124-4DB8-8664-D8CAC28B157C}" destId="{B76F1645-195C-4908-A61C-695723D393DF}" srcOrd="9" destOrd="0" presId="urn:microsoft.com/office/officeart/2005/8/layout/vList2"/>
    <dgm:cxn modelId="{DF5451B6-82EE-4224-8E35-37D340FEC43E}" type="presParOf" srcId="{14A6A46F-E124-4DB8-8664-D8CAC28B157C}" destId="{CBB7DB27-FC6A-4E28-917D-0300F17584B7}" srcOrd="10" destOrd="0" presId="urn:microsoft.com/office/officeart/2005/8/layout/vList2"/>
    <dgm:cxn modelId="{FEAB250B-AE46-4E22-BE90-D4B2533B8409}" type="presParOf" srcId="{14A6A46F-E124-4DB8-8664-D8CAC28B157C}" destId="{EA0F1B95-D92B-4496-AB51-FD1569BBF76B}" srcOrd="11" destOrd="0" presId="urn:microsoft.com/office/officeart/2005/8/layout/vList2"/>
    <dgm:cxn modelId="{C7D9D615-8337-42B2-98FD-235449FA0E7A}" type="presParOf" srcId="{14A6A46F-E124-4DB8-8664-D8CAC28B157C}" destId="{6711257A-D50C-47BA-A5ED-6D6278D3C0F9}" srcOrd="12" destOrd="0" presId="urn:microsoft.com/office/officeart/2005/8/layout/vList2"/>
    <dgm:cxn modelId="{C08CD249-9FAD-4FA6-9F0D-77F0786942A0}" type="presParOf" srcId="{14A6A46F-E124-4DB8-8664-D8CAC28B157C}" destId="{6BB76471-3E22-4EC7-AAEA-9FCBFB45411F}" srcOrd="13" destOrd="0" presId="urn:microsoft.com/office/officeart/2005/8/layout/vList2"/>
    <dgm:cxn modelId="{931BA6EB-7977-4258-9F1C-6BA61720BD2A}" type="presParOf" srcId="{14A6A46F-E124-4DB8-8664-D8CAC28B157C}" destId="{ADEAD7EC-56FB-46AE-93C1-F0B63C3058B8}" srcOrd="1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1A346B-5900-48BF-916C-C8CFF6C85E17}"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0CBAF0AB-7325-4FE2-8128-00203CF988F6}">
      <dgm:prSet phldrT="[Text]"/>
      <dgm:spPr>
        <a:blipFill rotWithShape="0">
          <a:blip xmlns:r="http://schemas.openxmlformats.org/officeDocument/2006/relationships" r:embed="rId1"/>
          <a:stretch>
            <a:fillRect/>
          </a:stretch>
        </a:blipFill>
      </dgm:spPr>
      <dgm:t>
        <a:bodyPr/>
        <a:lstStyle/>
        <a:p>
          <a:r>
            <a:rPr lang="en-US" dirty="0" smtClean="0"/>
            <a:t> </a:t>
          </a:r>
          <a:endParaRPr lang="en-US" dirty="0"/>
        </a:p>
      </dgm:t>
    </dgm:pt>
    <dgm:pt modelId="{A5FE23FC-F972-4513-8351-D719C2271D95}" type="parTrans" cxnId="{F0A3585E-10BB-44ED-AA09-C1E0F1471B9E}">
      <dgm:prSet/>
      <dgm:spPr/>
      <dgm:t>
        <a:bodyPr/>
        <a:lstStyle/>
        <a:p>
          <a:endParaRPr lang="en-US"/>
        </a:p>
      </dgm:t>
    </dgm:pt>
    <dgm:pt modelId="{58833669-DA7D-46AC-8E3B-731E38A90CFC}" type="sibTrans" cxnId="{F0A3585E-10BB-44ED-AA09-C1E0F1471B9E}">
      <dgm:prSet/>
      <dgm:spPr/>
      <dgm:t>
        <a:bodyPr/>
        <a:lstStyle/>
        <a:p>
          <a:endParaRPr lang="en-US"/>
        </a:p>
      </dgm:t>
    </dgm:pt>
    <dgm:pt modelId="{3B5BF696-1AC9-4FAC-A307-D0D132A582ED}">
      <dgm:prSet/>
      <dgm:spPr/>
      <dgm:t>
        <a:bodyPr/>
        <a:lstStyle/>
        <a:p>
          <a:r>
            <a:rPr lang="en-US" dirty="0" smtClean="0"/>
            <a:t>Handles Schema Changes Well (easy development)</a:t>
          </a:r>
          <a:endParaRPr lang="en-US" dirty="0"/>
        </a:p>
      </dgm:t>
    </dgm:pt>
    <dgm:pt modelId="{D167D789-6ABB-4BE9-BB9F-42358054F8FB}" type="parTrans" cxnId="{973CBBED-74E5-4FBE-B860-9BCB78EC5732}">
      <dgm:prSet/>
      <dgm:spPr/>
      <dgm:t>
        <a:bodyPr/>
        <a:lstStyle/>
        <a:p>
          <a:endParaRPr lang="en-US"/>
        </a:p>
      </dgm:t>
    </dgm:pt>
    <dgm:pt modelId="{BC5DC534-E1D0-4F98-96FE-0541B228F61B}" type="sibTrans" cxnId="{973CBBED-74E5-4FBE-B860-9BCB78EC5732}">
      <dgm:prSet/>
      <dgm:spPr/>
      <dgm:t>
        <a:bodyPr/>
        <a:lstStyle/>
        <a:p>
          <a:endParaRPr lang="en-US"/>
        </a:p>
      </dgm:t>
    </dgm:pt>
    <dgm:pt modelId="{FE635B19-E443-4489-BDBC-7C4531AF23D3}">
      <dgm:prSet/>
      <dgm:spPr/>
      <dgm:t>
        <a:bodyPr/>
        <a:lstStyle/>
        <a:p>
          <a:endParaRPr lang="en-US" dirty="0" smtClean="0"/>
        </a:p>
      </dgm:t>
    </dgm:pt>
    <dgm:pt modelId="{7F32B900-2A4B-4567-84AC-4BAF99E04DCD}" type="parTrans" cxnId="{AB10982F-E57D-428A-8B13-6AD6B7D94873}">
      <dgm:prSet/>
      <dgm:spPr/>
      <dgm:t>
        <a:bodyPr/>
        <a:lstStyle/>
        <a:p>
          <a:endParaRPr lang="en-US"/>
        </a:p>
      </dgm:t>
    </dgm:pt>
    <dgm:pt modelId="{DD8059C1-3E7C-455C-8629-B50B5E2AD2F3}" type="sibTrans" cxnId="{AB10982F-E57D-428A-8B13-6AD6B7D94873}">
      <dgm:prSet/>
      <dgm:spPr/>
      <dgm:t>
        <a:bodyPr/>
        <a:lstStyle/>
        <a:p>
          <a:endParaRPr lang="en-US"/>
        </a:p>
      </dgm:t>
    </dgm:pt>
    <dgm:pt modelId="{E24B7B18-2594-4D65-A870-024F399D3EA1}">
      <dgm:prSet/>
      <dgm:spPr/>
      <dgm:t>
        <a:bodyPr/>
        <a:lstStyle/>
        <a:p>
          <a:r>
            <a:rPr lang="en-US" smtClean="0"/>
            <a:t>Solves Impedance Mismatch problem</a:t>
          </a:r>
          <a:endParaRPr lang="en-US" dirty="0" smtClean="0"/>
        </a:p>
      </dgm:t>
    </dgm:pt>
    <dgm:pt modelId="{C3D7CC6F-A466-4B75-A22C-EA4726D1DBFD}" type="parTrans" cxnId="{CB448C5C-58FC-4A16-8ECA-54098DF77395}">
      <dgm:prSet/>
      <dgm:spPr/>
      <dgm:t>
        <a:bodyPr/>
        <a:lstStyle/>
        <a:p>
          <a:endParaRPr lang="en-US"/>
        </a:p>
      </dgm:t>
    </dgm:pt>
    <dgm:pt modelId="{926E0C9A-3E47-46FF-B256-58D2D25742A3}" type="sibTrans" cxnId="{CB448C5C-58FC-4A16-8ECA-54098DF77395}">
      <dgm:prSet/>
      <dgm:spPr/>
      <dgm:t>
        <a:bodyPr/>
        <a:lstStyle/>
        <a:p>
          <a:endParaRPr lang="en-US"/>
        </a:p>
      </dgm:t>
    </dgm:pt>
    <dgm:pt modelId="{671B5BEC-B57F-460C-BCDA-5FE4713CADAC}">
      <dgm:prSet/>
      <dgm:spPr/>
      <dgm:t>
        <a:bodyPr/>
        <a:lstStyle/>
        <a:p>
          <a:endParaRPr lang="en-US" dirty="0" smtClean="0"/>
        </a:p>
      </dgm:t>
    </dgm:pt>
    <dgm:pt modelId="{57B65EA2-C656-447A-867A-FB5FD5AEBCDA}" type="parTrans" cxnId="{BB3100A8-C80F-4D38-BAC9-C9F68681D1B4}">
      <dgm:prSet/>
      <dgm:spPr/>
      <dgm:t>
        <a:bodyPr/>
        <a:lstStyle/>
        <a:p>
          <a:endParaRPr lang="en-US"/>
        </a:p>
      </dgm:t>
    </dgm:pt>
    <dgm:pt modelId="{4679B9A8-F662-404A-93C8-74739A2526AF}" type="sibTrans" cxnId="{BB3100A8-C80F-4D38-BAC9-C9F68681D1B4}">
      <dgm:prSet/>
      <dgm:spPr/>
      <dgm:t>
        <a:bodyPr/>
        <a:lstStyle/>
        <a:p>
          <a:endParaRPr lang="en-US"/>
        </a:p>
      </dgm:t>
    </dgm:pt>
    <dgm:pt modelId="{6F84F3BB-70AC-4EAA-BC57-EE30859F546A}">
      <dgm:prSet/>
      <dgm:spPr/>
      <dgm:t>
        <a:bodyPr/>
        <a:lstStyle/>
        <a:p>
          <a:r>
            <a:rPr lang="en-US" smtClean="0"/>
            <a:t>Rise of JSON</a:t>
          </a:r>
          <a:endParaRPr lang="en-US" dirty="0" smtClean="0"/>
        </a:p>
      </dgm:t>
    </dgm:pt>
    <dgm:pt modelId="{2D8AEF9B-46E8-4E2F-A854-5B06C508CE1C}" type="parTrans" cxnId="{5E378442-467B-4EF8-90E7-42D93D5B7BC7}">
      <dgm:prSet/>
      <dgm:spPr/>
      <dgm:t>
        <a:bodyPr/>
        <a:lstStyle/>
        <a:p>
          <a:endParaRPr lang="en-US"/>
        </a:p>
      </dgm:t>
    </dgm:pt>
    <dgm:pt modelId="{BA3DEF1D-102A-4BBD-A9A4-6D3A63F4242C}" type="sibTrans" cxnId="{5E378442-467B-4EF8-90E7-42D93D5B7BC7}">
      <dgm:prSet/>
      <dgm:spPr/>
      <dgm:t>
        <a:bodyPr/>
        <a:lstStyle/>
        <a:p>
          <a:endParaRPr lang="en-US"/>
        </a:p>
      </dgm:t>
    </dgm:pt>
    <dgm:pt modelId="{B8A8C9F7-AED5-4159-8059-79CE34C6238E}">
      <dgm:prSet/>
      <dgm:spPr/>
      <dgm:t>
        <a:bodyPr/>
        <a:lstStyle/>
        <a:p>
          <a:r>
            <a:rPr lang="en-US" dirty="0" smtClean="0"/>
            <a:t>python module: </a:t>
          </a:r>
          <a:r>
            <a:rPr lang="en-US" dirty="0" err="1" smtClean="0"/>
            <a:t>simplejson</a:t>
          </a:r>
          <a:endParaRPr lang="en-US" dirty="0"/>
        </a:p>
      </dgm:t>
    </dgm:pt>
    <dgm:pt modelId="{F99F1B26-CF9A-4799-A902-B879F32E4FCB}" type="parTrans" cxnId="{EB934B85-72C0-4576-95BE-81F18426C832}">
      <dgm:prSet/>
      <dgm:spPr/>
      <dgm:t>
        <a:bodyPr/>
        <a:lstStyle/>
        <a:p>
          <a:endParaRPr lang="en-US"/>
        </a:p>
      </dgm:t>
    </dgm:pt>
    <dgm:pt modelId="{ED85986D-AEBB-482D-A1BC-BAFA5D175972}" type="sibTrans" cxnId="{EB934B85-72C0-4576-95BE-81F18426C832}">
      <dgm:prSet/>
      <dgm:spPr/>
      <dgm:t>
        <a:bodyPr/>
        <a:lstStyle/>
        <a:p>
          <a:endParaRPr lang="en-US"/>
        </a:p>
      </dgm:t>
    </dgm:pt>
    <dgm:pt modelId="{7A54FFF6-F38D-437C-8597-40D1EEDDF2D6}" type="pres">
      <dgm:prSet presAssocID="{351A346B-5900-48BF-916C-C8CFF6C85E17}" presName="linear" presStyleCnt="0">
        <dgm:presLayoutVars>
          <dgm:dir/>
          <dgm:animLvl val="lvl"/>
          <dgm:resizeHandles val="exact"/>
        </dgm:presLayoutVars>
      </dgm:prSet>
      <dgm:spPr/>
      <dgm:t>
        <a:bodyPr/>
        <a:lstStyle/>
        <a:p>
          <a:endParaRPr lang="en-US"/>
        </a:p>
      </dgm:t>
    </dgm:pt>
    <dgm:pt modelId="{59E09E7C-5391-45BE-9350-4EE9AB964A1E}" type="pres">
      <dgm:prSet presAssocID="{0CBAF0AB-7325-4FE2-8128-00203CF988F6}" presName="parentLin" presStyleCnt="0"/>
      <dgm:spPr/>
    </dgm:pt>
    <dgm:pt modelId="{73FCB7EE-41C8-4019-A01E-BEB692FEE0DA}" type="pres">
      <dgm:prSet presAssocID="{0CBAF0AB-7325-4FE2-8128-00203CF988F6}" presName="parentLeftMargin" presStyleLbl="node1" presStyleIdx="0" presStyleCnt="1"/>
      <dgm:spPr/>
      <dgm:t>
        <a:bodyPr/>
        <a:lstStyle/>
        <a:p>
          <a:endParaRPr lang="en-US"/>
        </a:p>
      </dgm:t>
    </dgm:pt>
    <dgm:pt modelId="{956B3F3D-B30E-40CD-868D-C92850D933B0}" type="pres">
      <dgm:prSet presAssocID="{0CBAF0AB-7325-4FE2-8128-00203CF988F6}" presName="parentText" presStyleLbl="node1" presStyleIdx="0" presStyleCnt="1" custScaleY="488730" custLinFactNeighborX="4266" custLinFactNeighborY="-28274">
        <dgm:presLayoutVars>
          <dgm:chMax val="0"/>
          <dgm:bulletEnabled val="1"/>
        </dgm:presLayoutVars>
      </dgm:prSet>
      <dgm:spPr/>
      <dgm:t>
        <a:bodyPr/>
        <a:lstStyle/>
        <a:p>
          <a:endParaRPr lang="en-US"/>
        </a:p>
      </dgm:t>
    </dgm:pt>
    <dgm:pt modelId="{9AF6BDD6-72E1-41C9-8452-4A403556DE5A}" type="pres">
      <dgm:prSet presAssocID="{0CBAF0AB-7325-4FE2-8128-00203CF988F6}" presName="negativeSpace" presStyleCnt="0"/>
      <dgm:spPr/>
    </dgm:pt>
    <dgm:pt modelId="{DDF76267-E1A9-4A2D-9999-6863052E6592}" type="pres">
      <dgm:prSet presAssocID="{0CBAF0AB-7325-4FE2-8128-00203CF988F6}" presName="childText" presStyleLbl="conFgAcc1" presStyleIdx="0" presStyleCnt="1">
        <dgm:presLayoutVars>
          <dgm:bulletEnabled val="1"/>
        </dgm:presLayoutVars>
      </dgm:prSet>
      <dgm:spPr/>
      <dgm:t>
        <a:bodyPr/>
        <a:lstStyle/>
        <a:p>
          <a:endParaRPr lang="en-US"/>
        </a:p>
      </dgm:t>
    </dgm:pt>
  </dgm:ptLst>
  <dgm:cxnLst>
    <dgm:cxn modelId="{BB3100A8-C80F-4D38-BAC9-C9F68681D1B4}" srcId="{0CBAF0AB-7325-4FE2-8128-00203CF988F6}" destId="{671B5BEC-B57F-460C-BCDA-5FE4713CADAC}" srcOrd="3" destOrd="0" parTransId="{57B65EA2-C656-447A-867A-FB5FD5AEBCDA}" sibTransId="{4679B9A8-F662-404A-93C8-74739A2526AF}"/>
    <dgm:cxn modelId="{38F8D2CC-0BFC-413C-AB60-A0AAE3E08A84}" type="presOf" srcId="{FE635B19-E443-4489-BDBC-7C4531AF23D3}" destId="{DDF76267-E1A9-4A2D-9999-6863052E6592}" srcOrd="0" destOrd="1" presId="urn:microsoft.com/office/officeart/2005/8/layout/list1"/>
    <dgm:cxn modelId="{F0A3585E-10BB-44ED-AA09-C1E0F1471B9E}" srcId="{351A346B-5900-48BF-916C-C8CFF6C85E17}" destId="{0CBAF0AB-7325-4FE2-8128-00203CF988F6}" srcOrd="0" destOrd="0" parTransId="{A5FE23FC-F972-4513-8351-D719C2271D95}" sibTransId="{58833669-DA7D-46AC-8E3B-731E38A90CFC}"/>
    <dgm:cxn modelId="{CB448C5C-58FC-4A16-8ECA-54098DF77395}" srcId="{0CBAF0AB-7325-4FE2-8128-00203CF988F6}" destId="{E24B7B18-2594-4D65-A870-024F399D3EA1}" srcOrd="2" destOrd="0" parTransId="{C3D7CC6F-A466-4B75-A22C-EA4726D1DBFD}" sibTransId="{926E0C9A-3E47-46FF-B256-58D2D25742A3}"/>
    <dgm:cxn modelId="{E35B0E4D-E7CF-45D1-887F-1702C0D2F6F1}" type="presOf" srcId="{B8A8C9F7-AED5-4159-8059-79CE34C6238E}" destId="{DDF76267-E1A9-4A2D-9999-6863052E6592}" srcOrd="0" destOrd="5" presId="urn:microsoft.com/office/officeart/2005/8/layout/list1"/>
    <dgm:cxn modelId="{DBCCB0C2-9E6E-4586-A587-516CEE4D932D}" type="presOf" srcId="{6F84F3BB-70AC-4EAA-BC57-EE30859F546A}" destId="{DDF76267-E1A9-4A2D-9999-6863052E6592}" srcOrd="0" destOrd="4" presId="urn:microsoft.com/office/officeart/2005/8/layout/list1"/>
    <dgm:cxn modelId="{973CBBED-74E5-4FBE-B860-9BCB78EC5732}" srcId="{0CBAF0AB-7325-4FE2-8128-00203CF988F6}" destId="{3B5BF696-1AC9-4FAC-A307-D0D132A582ED}" srcOrd="0" destOrd="0" parTransId="{D167D789-6ABB-4BE9-BB9F-42358054F8FB}" sibTransId="{BC5DC534-E1D0-4F98-96FE-0541B228F61B}"/>
    <dgm:cxn modelId="{8A8B9DC6-188D-4503-9FCC-19778AF9E5F1}" type="presOf" srcId="{3B5BF696-1AC9-4FAC-A307-D0D132A582ED}" destId="{DDF76267-E1A9-4A2D-9999-6863052E6592}" srcOrd="0" destOrd="0" presId="urn:microsoft.com/office/officeart/2005/8/layout/list1"/>
    <dgm:cxn modelId="{7EE009B2-F8BF-40F6-9756-570295E99B26}" type="presOf" srcId="{671B5BEC-B57F-460C-BCDA-5FE4713CADAC}" destId="{DDF76267-E1A9-4A2D-9999-6863052E6592}" srcOrd="0" destOrd="3" presId="urn:microsoft.com/office/officeart/2005/8/layout/list1"/>
    <dgm:cxn modelId="{F096800C-BABC-42C1-9A31-3A23A455A003}" type="presOf" srcId="{0CBAF0AB-7325-4FE2-8128-00203CF988F6}" destId="{73FCB7EE-41C8-4019-A01E-BEB692FEE0DA}" srcOrd="0" destOrd="0" presId="urn:microsoft.com/office/officeart/2005/8/layout/list1"/>
    <dgm:cxn modelId="{90B711B3-8AEE-42B5-B8DD-3AD4FD60AC91}" type="presOf" srcId="{E24B7B18-2594-4D65-A870-024F399D3EA1}" destId="{DDF76267-E1A9-4A2D-9999-6863052E6592}" srcOrd="0" destOrd="2" presId="urn:microsoft.com/office/officeart/2005/8/layout/list1"/>
    <dgm:cxn modelId="{F48A76CE-045B-4988-9905-54B25907AE0A}" type="presOf" srcId="{0CBAF0AB-7325-4FE2-8128-00203CF988F6}" destId="{956B3F3D-B30E-40CD-868D-C92850D933B0}" srcOrd="1" destOrd="0" presId="urn:microsoft.com/office/officeart/2005/8/layout/list1"/>
    <dgm:cxn modelId="{62B9886C-D2FB-4F82-9F5B-70C50ABCB756}" type="presOf" srcId="{351A346B-5900-48BF-916C-C8CFF6C85E17}" destId="{7A54FFF6-F38D-437C-8597-40D1EEDDF2D6}" srcOrd="0" destOrd="0" presId="urn:microsoft.com/office/officeart/2005/8/layout/list1"/>
    <dgm:cxn modelId="{AB10982F-E57D-428A-8B13-6AD6B7D94873}" srcId="{0CBAF0AB-7325-4FE2-8128-00203CF988F6}" destId="{FE635B19-E443-4489-BDBC-7C4531AF23D3}" srcOrd="1" destOrd="0" parTransId="{7F32B900-2A4B-4567-84AC-4BAF99E04DCD}" sibTransId="{DD8059C1-3E7C-455C-8629-B50B5E2AD2F3}"/>
    <dgm:cxn modelId="{5E378442-467B-4EF8-90E7-42D93D5B7BC7}" srcId="{0CBAF0AB-7325-4FE2-8128-00203CF988F6}" destId="{6F84F3BB-70AC-4EAA-BC57-EE30859F546A}" srcOrd="4" destOrd="0" parTransId="{2D8AEF9B-46E8-4E2F-A854-5B06C508CE1C}" sibTransId="{BA3DEF1D-102A-4BBD-A9A4-6D3A63F4242C}"/>
    <dgm:cxn modelId="{EB934B85-72C0-4576-95BE-81F18426C832}" srcId="{6F84F3BB-70AC-4EAA-BC57-EE30859F546A}" destId="{B8A8C9F7-AED5-4159-8059-79CE34C6238E}" srcOrd="0" destOrd="0" parTransId="{F99F1B26-CF9A-4799-A902-B879F32E4FCB}" sibTransId="{ED85986D-AEBB-482D-A1BC-BAFA5D175972}"/>
    <dgm:cxn modelId="{2A7EEA77-4FA7-42EB-84B8-8C3EDEC261D7}" type="presParOf" srcId="{7A54FFF6-F38D-437C-8597-40D1EEDDF2D6}" destId="{59E09E7C-5391-45BE-9350-4EE9AB964A1E}" srcOrd="0" destOrd="0" presId="urn:microsoft.com/office/officeart/2005/8/layout/list1"/>
    <dgm:cxn modelId="{952C8113-83BE-4956-B338-519562559D88}" type="presParOf" srcId="{59E09E7C-5391-45BE-9350-4EE9AB964A1E}" destId="{73FCB7EE-41C8-4019-A01E-BEB692FEE0DA}" srcOrd="0" destOrd="0" presId="urn:microsoft.com/office/officeart/2005/8/layout/list1"/>
    <dgm:cxn modelId="{DDD66D42-2257-430F-A3BC-1472E5AB0284}" type="presParOf" srcId="{59E09E7C-5391-45BE-9350-4EE9AB964A1E}" destId="{956B3F3D-B30E-40CD-868D-C92850D933B0}" srcOrd="1" destOrd="0" presId="urn:microsoft.com/office/officeart/2005/8/layout/list1"/>
    <dgm:cxn modelId="{DD9FF586-FC18-4FE7-9A58-4D882D434499}" type="presParOf" srcId="{7A54FFF6-F38D-437C-8597-40D1EEDDF2D6}" destId="{9AF6BDD6-72E1-41C9-8452-4A403556DE5A}" srcOrd="1" destOrd="0" presId="urn:microsoft.com/office/officeart/2005/8/layout/list1"/>
    <dgm:cxn modelId="{EDFF58CA-26EB-4511-81F1-7C1CF28961ED}" type="presParOf" srcId="{7A54FFF6-F38D-437C-8597-40D1EEDDF2D6}" destId="{DDF76267-E1A9-4A2D-9999-6863052E6592}" srcOrd="2" destOrd="0" presId="urn:microsoft.com/office/officeart/2005/8/layout/list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BB649F-D39D-4E84-BB0E-FB6252A68DDC}" type="doc">
      <dgm:prSet loTypeId="urn:microsoft.com/office/officeart/2005/8/layout/vList2" loCatId="list" qsTypeId="urn:microsoft.com/office/officeart/2005/8/quickstyle/simple1" qsCatId="simple" csTypeId="urn:microsoft.com/office/officeart/2005/8/colors/accent5_1" csCatId="accent5" phldr="1"/>
      <dgm:spPr/>
    </dgm:pt>
    <dgm:pt modelId="{0661D842-EA16-4633-BDBF-91F5E8A032B7}">
      <dgm:prSet phldrT="[Text]" custT="1"/>
      <dgm:spPr>
        <a:xfrm>
          <a:off x="2678" y="860722"/>
          <a:ext cx="2342554" cy="2342554"/>
        </a:xfrm>
      </dgm:spPr>
      <dgm:t>
        <a:bodyPr/>
        <a:lstStyle/>
        <a:p>
          <a:r>
            <a:rPr lang="en-US" sz="2000" dirty="0" smtClean="0">
              <a:latin typeface="Arial"/>
              <a:ea typeface="+mn-ea"/>
              <a:cs typeface="+mn-cs"/>
            </a:rPr>
            <a:t>Each record: UserID1, UserID2 </a:t>
          </a:r>
          <a:endParaRPr lang="en-US" sz="2000" dirty="0">
            <a:latin typeface="Arial"/>
            <a:ea typeface="+mn-ea"/>
            <a:cs typeface="+mn-cs"/>
          </a:endParaRPr>
        </a:p>
      </dgm:t>
    </dgm:pt>
    <dgm:pt modelId="{870C4F21-C2ED-4A47-8B11-0CE3D472E8A0}" type="parTrans" cxnId="{410E9AB8-E8F5-4FB6-9046-4D8A7BBEFB23}">
      <dgm:prSet/>
      <dgm:spPr/>
      <dgm:t>
        <a:bodyPr/>
        <a:lstStyle/>
        <a:p>
          <a:endParaRPr lang="en-US" sz="2000"/>
        </a:p>
      </dgm:t>
    </dgm:pt>
    <dgm:pt modelId="{D0057D20-0D06-4853-AEC8-1D95DE86E098}" type="sibTrans" cxnId="{410E9AB8-E8F5-4FB6-9046-4D8A7BBEFB23}">
      <dgm:prSet/>
      <dgm:spPr/>
      <dgm:t>
        <a:bodyPr/>
        <a:lstStyle/>
        <a:p>
          <a:endParaRPr lang="en-US" sz="2000"/>
        </a:p>
      </dgm:t>
    </dgm:pt>
    <dgm:pt modelId="{F339A4EC-AE9C-43D9-B65B-727372268311}">
      <dgm:prSet phldrT="[Text]" custT="1"/>
      <dgm:spPr>
        <a:xfrm>
          <a:off x="1876722" y="860722"/>
          <a:ext cx="2342554" cy="2342554"/>
        </a:xfrm>
      </dgm:spPr>
      <dgm:t>
        <a:bodyPr/>
        <a:lstStyle/>
        <a:p>
          <a:r>
            <a:rPr lang="en-US" sz="2000" smtClean="0">
              <a:latin typeface="Arial"/>
              <a:ea typeface="+mn-ea"/>
              <a:cs typeface="+mn-cs"/>
            </a:rPr>
            <a:t>Separate records: UserID, first_name,last_name, age, gender,... </a:t>
          </a:r>
          <a:endParaRPr lang="en-US" sz="2000" dirty="0">
            <a:latin typeface="Arial"/>
            <a:ea typeface="+mn-ea"/>
            <a:cs typeface="+mn-cs"/>
          </a:endParaRPr>
        </a:p>
      </dgm:t>
    </dgm:pt>
    <dgm:pt modelId="{8AA04067-1F12-4D93-B116-9470A8DE5BF1}" type="parTrans" cxnId="{71084DAA-E333-461E-B1BB-AFE76F487A03}">
      <dgm:prSet/>
      <dgm:spPr/>
      <dgm:t>
        <a:bodyPr/>
        <a:lstStyle/>
        <a:p>
          <a:endParaRPr lang="en-US" sz="2000"/>
        </a:p>
      </dgm:t>
    </dgm:pt>
    <dgm:pt modelId="{12B78984-567B-4E79-8CE9-757B9247A86B}" type="sibTrans" cxnId="{71084DAA-E333-461E-B1BB-AFE76F487A03}">
      <dgm:prSet/>
      <dgm:spPr/>
      <dgm:t>
        <a:bodyPr/>
        <a:lstStyle/>
        <a:p>
          <a:endParaRPr lang="en-US" sz="2000"/>
        </a:p>
      </dgm:t>
    </dgm:pt>
    <dgm:pt modelId="{8C963F5C-1A9D-402A-809C-8F68F2C18814}">
      <dgm:prSet phldrT="[Text]" custT="1"/>
      <dgm:spPr>
        <a:xfrm>
          <a:off x="3750766" y="860722"/>
          <a:ext cx="2342554" cy="2342554"/>
        </a:xfrm>
      </dgm:spPr>
      <dgm:t>
        <a:bodyPr/>
        <a:lstStyle/>
        <a:p>
          <a:r>
            <a:rPr lang="en-US" sz="2000" smtClean="0">
              <a:latin typeface="Arial"/>
              <a:ea typeface="+mn-ea"/>
              <a:cs typeface="+mn-cs"/>
            </a:rPr>
            <a:t>Task: Find all friends of friends of friends of ... friends of a given user</a:t>
          </a:r>
          <a:endParaRPr lang="en-US" sz="2000" dirty="0">
            <a:latin typeface="Arial"/>
            <a:ea typeface="+mn-ea"/>
            <a:cs typeface="+mn-cs"/>
          </a:endParaRPr>
        </a:p>
      </dgm:t>
    </dgm:pt>
    <dgm:pt modelId="{FD063165-8B8C-4675-9AC3-BCE50B134449}" type="parTrans" cxnId="{D1D3B9A2-A519-4EDF-92D7-E16F6A2AC3CD}">
      <dgm:prSet/>
      <dgm:spPr/>
      <dgm:t>
        <a:bodyPr/>
        <a:lstStyle/>
        <a:p>
          <a:endParaRPr lang="en-US" sz="2000"/>
        </a:p>
      </dgm:t>
    </dgm:pt>
    <dgm:pt modelId="{6FD969B5-3EEA-4D27-8095-1E36CDA5A991}" type="sibTrans" cxnId="{D1D3B9A2-A519-4EDF-92D7-E16F6A2AC3CD}">
      <dgm:prSet/>
      <dgm:spPr/>
      <dgm:t>
        <a:bodyPr/>
        <a:lstStyle/>
        <a:p>
          <a:endParaRPr lang="en-US" sz="2000"/>
        </a:p>
      </dgm:t>
    </dgm:pt>
    <dgm:pt modelId="{5AE95BBC-D625-4ADB-A060-D640640F4942}" type="pres">
      <dgm:prSet presAssocID="{46BB649F-D39D-4E84-BB0E-FB6252A68DDC}" presName="linear" presStyleCnt="0">
        <dgm:presLayoutVars>
          <dgm:animLvl val="lvl"/>
          <dgm:resizeHandles val="exact"/>
        </dgm:presLayoutVars>
      </dgm:prSet>
      <dgm:spPr/>
    </dgm:pt>
    <dgm:pt modelId="{812C13EA-55F6-4063-9B60-20793AD93170}" type="pres">
      <dgm:prSet presAssocID="{0661D842-EA16-4633-BDBF-91F5E8A032B7}" presName="parentText" presStyleLbl="node1" presStyleIdx="0" presStyleCnt="3">
        <dgm:presLayoutVars>
          <dgm:chMax val="0"/>
          <dgm:bulletEnabled val="1"/>
        </dgm:presLayoutVars>
      </dgm:prSet>
      <dgm:spPr>
        <a:prstGeom prst="rect">
          <a:avLst/>
        </a:prstGeom>
      </dgm:spPr>
      <dgm:t>
        <a:bodyPr/>
        <a:lstStyle/>
        <a:p>
          <a:endParaRPr lang="en-US"/>
        </a:p>
      </dgm:t>
    </dgm:pt>
    <dgm:pt modelId="{A41ACDD0-8D02-4F72-A32F-FC4C5F34A0D6}" type="pres">
      <dgm:prSet presAssocID="{D0057D20-0D06-4853-AEC8-1D95DE86E098}" presName="spacer" presStyleCnt="0"/>
      <dgm:spPr/>
    </dgm:pt>
    <dgm:pt modelId="{86BAFAAD-AB8D-409C-AD7E-123F3C1E22EC}" type="pres">
      <dgm:prSet presAssocID="{F339A4EC-AE9C-43D9-B65B-727372268311}" presName="parentText" presStyleLbl="node1" presStyleIdx="1" presStyleCnt="3">
        <dgm:presLayoutVars>
          <dgm:chMax val="0"/>
          <dgm:bulletEnabled val="1"/>
        </dgm:presLayoutVars>
      </dgm:prSet>
      <dgm:spPr>
        <a:prstGeom prst="rect">
          <a:avLst/>
        </a:prstGeom>
      </dgm:spPr>
      <dgm:t>
        <a:bodyPr/>
        <a:lstStyle/>
        <a:p>
          <a:endParaRPr lang="en-US"/>
        </a:p>
      </dgm:t>
    </dgm:pt>
    <dgm:pt modelId="{3D4DF4E0-6F5E-4F63-A821-3E6A97652470}" type="pres">
      <dgm:prSet presAssocID="{12B78984-567B-4E79-8CE9-757B9247A86B}" presName="spacer" presStyleCnt="0"/>
      <dgm:spPr/>
    </dgm:pt>
    <dgm:pt modelId="{5F91ECE9-DF8C-40AB-B8AD-8F9205778B4D}" type="pres">
      <dgm:prSet presAssocID="{8C963F5C-1A9D-402A-809C-8F68F2C18814}" presName="parentText" presStyleLbl="node1" presStyleIdx="2" presStyleCnt="3">
        <dgm:presLayoutVars>
          <dgm:chMax val="0"/>
          <dgm:bulletEnabled val="1"/>
        </dgm:presLayoutVars>
      </dgm:prSet>
      <dgm:spPr>
        <a:prstGeom prst="rect">
          <a:avLst/>
        </a:prstGeom>
      </dgm:spPr>
      <dgm:t>
        <a:bodyPr/>
        <a:lstStyle/>
        <a:p>
          <a:endParaRPr lang="en-US"/>
        </a:p>
      </dgm:t>
    </dgm:pt>
  </dgm:ptLst>
  <dgm:cxnLst>
    <dgm:cxn modelId="{D1D3B9A2-A519-4EDF-92D7-E16F6A2AC3CD}" srcId="{46BB649F-D39D-4E84-BB0E-FB6252A68DDC}" destId="{8C963F5C-1A9D-402A-809C-8F68F2C18814}" srcOrd="2" destOrd="0" parTransId="{FD063165-8B8C-4675-9AC3-BCE50B134449}" sibTransId="{6FD969B5-3EEA-4D27-8095-1E36CDA5A991}"/>
    <dgm:cxn modelId="{71084DAA-E333-461E-B1BB-AFE76F487A03}" srcId="{46BB649F-D39D-4E84-BB0E-FB6252A68DDC}" destId="{F339A4EC-AE9C-43D9-B65B-727372268311}" srcOrd="1" destOrd="0" parTransId="{8AA04067-1F12-4D93-B116-9470A8DE5BF1}" sibTransId="{12B78984-567B-4E79-8CE9-757B9247A86B}"/>
    <dgm:cxn modelId="{FA7646DF-6072-4D77-AE42-3AE129F7519F}" type="presOf" srcId="{0661D842-EA16-4633-BDBF-91F5E8A032B7}" destId="{812C13EA-55F6-4063-9B60-20793AD93170}" srcOrd="0" destOrd="0" presId="urn:microsoft.com/office/officeart/2005/8/layout/vList2"/>
    <dgm:cxn modelId="{27F0FA08-6F3F-4834-981D-4388CCFC1BB3}" type="presOf" srcId="{46BB649F-D39D-4E84-BB0E-FB6252A68DDC}" destId="{5AE95BBC-D625-4ADB-A060-D640640F4942}" srcOrd="0" destOrd="0" presId="urn:microsoft.com/office/officeart/2005/8/layout/vList2"/>
    <dgm:cxn modelId="{5BA99F00-2C18-4D9E-A3C0-586CED696ADD}" type="presOf" srcId="{8C963F5C-1A9D-402A-809C-8F68F2C18814}" destId="{5F91ECE9-DF8C-40AB-B8AD-8F9205778B4D}" srcOrd="0" destOrd="0" presId="urn:microsoft.com/office/officeart/2005/8/layout/vList2"/>
    <dgm:cxn modelId="{AF94EA2B-1A27-4CCC-A52B-F40E0348611D}" type="presOf" srcId="{F339A4EC-AE9C-43D9-B65B-727372268311}" destId="{86BAFAAD-AB8D-409C-AD7E-123F3C1E22EC}" srcOrd="0" destOrd="0" presId="urn:microsoft.com/office/officeart/2005/8/layout/vList2"/>
    <dgm:cxn modelId="{410E9AB8-E8F5-4FB6-9046-4D8A7BBEFB23}" srcId="{46BB649F-D39D-4E84-BB0E-FB6252A68DDC}" destId="{0661D842-EA16-4633-BDBF-91F5E8A032B7}" srcOrd="0" destOrd="0" parTransId="{870C4F21-C2ED-4A47-8B11-0CE3D472E8A0}" sibTransId="{D0057D20-0D06-4853-AEC8-1D95DE86E098}"/>
    <dgm:cxn modelId="{C87284AD-7916-4F9D-9212-55989E19B8A9}" type="presParOf" srcId="{5AE95BBC-D625-4ADB-A060-D640640F4942}" destId="{812C13EA-55F6-4063-9B60-20793AD93170}" srcOrd="0" destOrd="0" presId="urn:microsoft.com/office/officeart/2005/8/layout/vList2"/>
    <dgm:cxn modelId="{793AC224-EB13-465C-8ACC-405827D79650}" type="presParOf" srcId="{5AE95BBC-D625-4ADB-A060-D640640F4942}" destId="{A41ACDD0-8D02-4F72-A32F-FC4C5F34A0D6}" srcOrd="1" destOrd="0" presId="urn:microsoft.com/office/officeart/2005/8/layout/vList2"/>
    <dgm:cxn modelId="{BA5B0C52-52F2-48A4-AF92-DE1D5CC5CA84}" type="presParOf" srcId="{5AE95BBC-D625-4ADB-A060-D640640F4942}" destId="{86BAFAAD-AB8D-409C-AD7E-123F3C1E22EC}" srcOrd="2" destOrd="0" presId="urn:microsoft.com/office/officeart/2005/8/layout/vList2"/>
    <dgm:cxn modelId="{7B6FE2A0-36D5-4725-B21F-A597BF176690}" type="presParOf" srcId="{5AE95BBC-D625-4ADB-A060-D640640F4942}" destId="{3D4DF4E0-6F5E-4F63-A821-3E6A97652470}" srcOrd="3" destOrd="0" presId="urn:microsoft.com/office/officeart/2005/8/layout/vList2"/>
    <dgm:cxn modelId="{70E6F76E-C0EB-49AC-B499-68000DD24F00}" type="presParOf" srcId="{5AE95BBC-D625-4ADB-A060-D640640F4942}" destId="{5F91ECE9-DF8C-40AB-B8AD-8F9205778B4D}"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8487F6-8A07-4A40-A9CB-5C0C2B234A32}" type="doc">
      <dgm:prSet loTypeId="urn:microsoft.com/office/officeart/2005/8/layout/gear1" loCatId="process" qsTypeId="urn:microsoft.com/office/officeart/2005/8/quickstyle/simple1" qsCatId="simple" csTypeId="urn:microsoft.com/office/officeart/2005/8/colors/accent5_1" csCatId="accent5" phldr="1"/>
      <dgm:spPr/>
    </dgm:pt>
    <dgm:pt modelId="{4543F3C9-B60B-4617-886E-2B58D2FE22A0}">
      <dgm:prSet phldrT="[Text]"/>
      <dgm:spPr/>
      <dgm:t>
        <a:bodyPr/>
        <a:lstStyle/>
        <a:p>
          <a:r>
            <a:rPr lang="en-US" dirty="0" smtClean="0"/>
            <a:t>Task: Retrieve all pages regarding athletics of Summer Olympic before 1950</a:t>
          </a:r>
          <a:endParaRPr lang="en-US" dirty="0"/>
        </a:p>
      </dgm:t>
    </dgm:pt>
    <dgm:pt modelId="{F6113107-689E-4DE6-86AE-F94EF8EBA664}" type="parTrans" cxnId="{9FE3165A-A03F-4323-AB51-6B4743767DCD}">
      <dgm:prSet/>
      <dgm:spPr/>
      <dgm:t>
        <a:bodyPr/>
        <a:lstStyle/>
        <a:p>
          <a:endParaRPr lang="en-US"/>
        </a:p>
      </dgm:t>
    </dgm:pt>
    <dgm:pt modelId="{6C2E1C86-F30B-4F74-BC61-CA24B485B609}" type="sibTrans" cxnId="{9FE3165A-A03F-4323-AB51-6B4743767DCD}">
      <dgm:prSet/>
      <dgm:spPr/>
      <dgm:t>
        <a:bodyPr/>
        <a:lstStyle/>
        <a:p>
          <a:endParaRPr lang="en-US"/>
        </a:p>
      </dgm:t>
    </dgm:pt>
    <dgm:pt modelId="{9EF37654-B62C-4365-BB3C-78BC944564A3}">
      <dgm:prSet phldrT="[Text]"/>
      <dgm:spPr/>
      <dgm:t>
        <a:bodyPr/>
        <a:lstStyle/>
        <a:p>
          <a:r>
            <a:rPr lang="en-US" dirty="0" smtClean="0"/>
            <a:t>Combination of structured and unstructured data</a:t>
          </a:r>
          <a:endParaRPr lang="en-US" dirty="0"/>
        </a:p>
      </dgm:t>
    </dgm:pt>
    <dgm:pt modelId="{296CFE4D-1632-44F0-A55A-5D197CF509FE}" type="parTrans" cxnId="{E9926744-C518-4B76-BED4-C35DE9B44F3F}">
      <dgm:prSet/>
      <dgm:spPr/>
      <dgm:t>
        <a:bodyPr/>
        <a:lstStyle/>
        <a:p>
          <a:endParaRPr lang="en-US"/>
        </a:p>
      </dgm:t>
    </dgm:pt>
    <dgm:pt modelId="{00DE896F-D056-48F9-B1E0-699066460504}" type="sibTrans" cxnId="{E9926744-C518-4B76-BED4-C35DE9B44F3F}">
      <dgm:prSet/>
      <dgm:spPr/>
      <dgm:t>
        <a:bodyPr/>
        <a:lstStyle/>
        <a:p>
          <a:endParaRPr lang="en-US"/>
        </a:p>
      </dgm:t>
    </dgm:pt>
    <dgm:pt modelId="{B3915B2B-0177-4A41-A1CD-C913A337E0AF}">
      <dgm:prSet phldrT="[Text]"/>
      <dgm:spPr/>
      <dgm:t>
        <a:bodyPr/>
        <a:lstStyle/>
        <a:p>
          <a:r>
            <a:rPr lang="en-US" dirty="0" smtClean="0"/>
            <a:t>Large collection of documents</a:t>
          </a:r>
          <a:endParaRPr lang="en-US" dirty="0"/>
        </a:p>
      </dgm:t>
    </dgm:pt>
    <dgm:pt modelId="{EC83CF1E-C520-498B-9DE4-3F19A7EE06FA}" type="parTrans" cxnId="{684D0644-058C-46B7-AC13-EDCA952385EA}">
      <dgm:prSet/>
      <dgm:spPr/>
      <dgm:t>
        <a:bodyPr/>
        <a:lstStyle/>
        <a:p>
          <a:endParaRPr lang="en-US"/>
        </a:p>
      </dgm:t>
    </dgm:pt>
    <dgm:pt modelId="{272BE810-18B3-49C0-9DBF-B90FFB82D58D}" type="sibTrans" cxnId="{684D0644-058C-46B7-AC13-EDCA952385EA}">
      <dgm:prSet/>
      <dgm:spPr/>
      <dgm:t>
        <a:bodyPr/>
        <a:lstStyle/>
        <a:p>
          <a:endParaRPr lang="en-US"/>
        </a:p>
      </dgm:t>
    </dgm:pt>
    <dgm:pt modelId="{06E86DF2-D88C-46FF-9755-BEA23742E7F3}" type="pres">
      <dgm:prSet presAssocID="{C48487F6-8A07-4A40-A9CB-5C0C2B234A32}" presName="composite" presStyleCnt="0">
        <dgm:presLayoutVars>
          <dgm:chMax val="3"/>
          <dgm:animLvl val="lvl"/>
          <dgm:resizeHandles val="exact"/>
        </dgm:presLayoutVars>
      </dgm:prSet>
      <dgm:spPr/>
    </dgm:pt>
    <dgm:pt modelId="{5C836F42-B3FA-4EA2-A91E-D69EBB69DEE4}" type="pres">
      <dgm:prSet presAssocID="{4543F3C9-B60B-4617-886E-2B58D2FE22A0}" presName="gear1" presStyleLbl="node1" presStyleIdx="0" presStyleCnt="3">
        <dgm:presLayoutVars>
          <dgm:chMax val="1"/>
          <dgm:bulletEnabled val="1"/>
        </dgm:presLayoutVars>
      </dgm:prSet>
      <dgm:spPr/>
      <dgm:t>
        <a:bodyPr/>
        <a:lstStyle/>
        <a:p>
          <a:endParaRPr lang="en-US"/>
        </a:p>
      </dgm:t>
    </dgm:pt>
    <dgm:pt modelId="{0BDCF06B-A178-4615-B000-BFA9E122EF8A}" type="pres">
      <dgm:prSet presAssocID="{4543F3C9-B60B-4617-886E-2B58D2FE22A0}" presName="gear1srcNode" presStyleLbl="node1" presStyleIdx="0" presStyleCnt="3"/>
      <dgm:spPr/>
      <dgm:t>
        <a:bodyPr/>
        <a:lstStyle/>
        <a:p>
          <a:endParaRPr lang="en-US"/>
        </a:p>
      </dgm:t>
    </dgm:pt>
    <dgm:pt modelId="{DA0B7966-6048-411B-8F51-A365BD9FCE70}" type="pres">
      <dgm:prSet presAssocID="{4543F3C9-B60B-4617-886E-2B58D2FE22A0}" presName="gear1dstNode" presStyleLbl="node1" presStyleIdx="0" presStyleCnt="3"/>
      <dgm:spPr/>
      <dgm:t>
        <a:bodyPr/>
        <a:lstStyle/>
        <a:p>
          <a:endParaRPr lang="en-US"/>
        </a:p>
      </dgm:t>
    </dgm:pt>
    <dgm:pt modelId="{D208385A-4ED3-457B-95D0-174B0EC7D5F1}" type="pres">
      <dgm:prSet presAssocID="{9EF37654-B62C-4365-BB3C-78BC944564A3}" presName="gear2" presStyleLbl="node1" presStyleIdx="1" presStyleCnt="3">
        <dgm:presLayoutVars>
          <dgm:chMax val="1"/>
          <dgm:bulletEnabled val="1"/>
        </dgm:presLayoutVars>
      </dgm:prSet>
      <dgm:spPr/>
      <dgm:t>
        <a:bodyPr/>
        <a:lstStyle/>
        <a:p>
          <a:endParaRPr lang="en-US"/>
        </a:p>
      </dgm:t>
    </dgm:pt>
    <dgm:pt modelId="{45323BC3-8D9D-4389-90D4-11DD42E71789}" type="pres">
      <dgm:prSet presAssocID="{9EF37654-B62C-4365-BB3C-78BC944564A3}" presName="gear2srcNode" presStyleLbl="node1" presStyleIdx="1" presStyleCnt="3"/>
      <dgm:spPr/>
      <dgm:t>
        <a:bodyPr/>
        <a:lstStyle/>
        <a:p>
          <a:endParaRPr lang="en-US"/>
        </a:p>
      </dgm:t>
    </dgm:pt>
    <dgm:pt modelId="{81736825-98C9-4F24-BDAE-7697CD1AEE74}" type="pres">
      <dgm:prSet presAssocID="{9EF37654-B62C-4365-BB3C-78BC944564A3}" presName="gear2dstNode" presStyleLbl="node1" presStyleIdx="1" presStyleCnt="3"/>
      <dgm:spPr/>
      <dgm:t>
        <a:bodyPr/>
        <a:lstStyle/>
        <a:p>
          <a:endParaRPr lang="en-US"/>
        </a:p>
      </dgm:t>
    </dgm:pt>
    <dgm:pt modelId="{546170BA-8C07-4AE9-AB20-A2CAA9B6519D}" type="pres">
      <dgm:prSet presAssocID="{B3915B2B-0177-4A41-A1CD-C913A337E0AF}" presName="gear3" presStyleLbl="node1" presStyleIdx="2" presStyleCnt="3"/>
      <dgm:spPr/>
      <dgm:t>
        <a:bodyPr/>
        <a:lstStyle/>
        <a:p>
          <a:endParaRPr lang="en-US"/>
        </a:p>
      </dgm:t>
    </dgm:pt>
    <dgm:pt modelId="{E6573B54-FDC4-4F5C-A8CE-14C000643731}" type="pres">
      <dgm:prSet presAssocID="{B3915B2B-0177-4A41-A1CD-C913A337E0AF}" presName="gear3tx" presStyleLbl="node1" presStyleIdx="2" presStyleCnt="3">
        <dgm:presLayoutVars>
          <dgm:chMax val="1"/>
          <dgm:bulletEnabled val="1"/>
        </dgm:presLayoutVars>
      </dgm:prSet>
      <dgm:spPr/>
      <dgm:t>
        <a:bodyPr/>
        <a:lstStyle/>
        <a:p>
          <a:endParaRPr lang="en-US"/>
        </a:p>
      </dgm:t>
    </dgm:pt>
    <dgm:pt modelId="{11640116-F973-456A-A030-F1FE89EE8C25}" type="pres">
      <dgm:prSet presAssocID="{B3915B2B-0177-4A41-A1CD-C913A337E0AF}" presName="gear3srcNode" presStyleLbl="node1" presStyleIdx="2" presStyleCnt="3"/>
      <dgm:spPr/>
      <dgm:t>
        <a:bodyPr/>
        <a:lstStyle/>
        <a:p>
          <a:endParaRPr lang="en-US"/>
        </a:p>
      </dgm:t>
    </dgm:pt>
    <dgm:pt modelId="{BF31D6A7-0855-4E46-906A-361FFDDA604B}" type="pres">
      <dgm:prSet presAssocID="{B3915B2B-0177-4A41-A1CD-C913A337E0AF}" presName="gear3dstNode" presStyleLbl="node1" presStyleIdx="2" presStyleCnt="3"/>
      <dgm:spPr/>
      <dgm:t>
        <a:bodyPr/>
        <a:lstStyle/>
        <a:p>
          <a:endParaRPr lang="en-US"/>
        </a:p>
      </dgm:t>
    </dgm:pt>
    <dgm:pt modelId="{7C4FCFE7-D1AF-4985-B4EE-13432F6ACC3F}" type="pres">
      <dgm:prSet presAssocID="{6C2E1C86-F30B-4F74-BC61-CA24B485B609}" presName="connector1" presStyleLbl="sibTrans2D1" presStyleIdx="0" presStyleCnt="3"/>
      <dgm:spPr/>
      <dgm:t>
        <a:bodyPr/>
        <a:lstStyle/>
        <a:p>
          <a:endParaRPr lang="en-US"/>
        </a:p>
      </dgm:t>
    </dgm:pt>
    <dgm:pt modelId="{88E2279A-580B-4E9D-A58B-B83DD69EA1E3}" type="pres">
      <dgm:prSet presAssocID="{00DE896F-D056-48F9-B1E0-699066460504}" presName="connector2" presStyleLbl="sibTrans2D1" presStyleIdx="1" presStyleCnt="3"/>
      <dgm:spPr/>
      <dgm:t>
        <a:bodyPr/>
        <a:lstStyle/>
        <a:p>
          <a:endParaRPr lang="en-US"/>
        </a:p>
      </dgm:t>
    </dgm:pt>
    <dgm:pt modelId="{ADB1696E-B095-4154-9F33-AAF122489ADA}" type="pres">
      <dgm:prSet presAssocID="{272BE810-18B3-49C0-9DBF-B90FFB82D58D}" presName="connector3" presStyleLbl="sibTrans2D1" presStyleIdx="2" presStyleCnt="3"/>
      <dgm:spPr/>
      <dgm:t>
        <a:bodyPr/>
        <a:lstStyle/>
        <a:p>
          <a:endParaRPr lang="en-US"/>
        </a:p>
      </dgm:t>
    </dgm:pt>
  </dgm:ptLst>
  <dgm:cxnLst>
    <dgm:cxn modelId="{80C03C33-72EF-4BFD-BEB8-3C3BA062A459}" type="presOf" srcId="{4543F3C9-B60B-4617-886E-2B58D2FE22A0}" destId="{0BDCF06B-A178-4615-B000-BFA9E122EF8A}" srcOrd="1" destOrd="0" presId="urn:microsoft.com/office/officeart/2005/8/layout/gear1"/>
    <dgm:cxn modelId="{81DCA390-DC59-4EBD-9B4C-AD94B1A7B796}" type="presOf" srcId="{4543F3C9-B60B-4617-886E-2B58D2FE22A0}" destId="{DA0B7966-6048-411B-8F51-A365BD9FCE70}" srcOrd="2" destOrd="0" presId="urn:microsoft.com/office/officeart/2005/8/layout/gear1"/>
    <dgm:cxn modelId="{9FE3165A-A03F-4323-AB51-6B4743767DCD}" srcId="{C48487F6-8A07-4A40-A9CB-5C0C2B234A32}" destId="{4543F3C9-B60B-4617-886E-2B58D2FE22A0}" srcOrd="0" destOrd="0" parTransId="{F6113107-689E-4DE6-86AE-F94EF8EBA664}" sibTransId="{6C2E1C86-F30B-4F74-BC61-CA24B485B609}"/>
    <dgm:cxn modelId="{B64C52CA-9A9A-4C72-AC49-8DF648206CBE}" type="presOf" srcId="{00DE896F-D056-48F9-B1E0-699066460504}" destId="{88E2279A-580B-4E9D-A58B-B83DD69EA1E3}" srcOrd="0" destOrd="0" presId="urn:microsoft.com/office/officeart/2005/8/layout/gear1"/>
    <dgm:cxn modelId="{A693B3B7-3FE2-4B1B-B901-9938D3961763}" type="presOf" srcId="{9EF37654-B62C-4365-BB3C-78BC944564A3}" destId="{45323BC3-8D9D-4389-90D4-11DD42E71789}" srcOrd="1" destOrd="0" presId="urn:microsoft.com/office/officeart/2005/8/layout/gear1"/>
    <dgm:cxn modelId="{0DDCF1F8-D750-4FC6-B5F2-8252E3B2FEA0}" type="presOf" srcId="{9EF37654-B62C-4365-BB3C-78BC944564A3}" destId="{81736825-98C9-4F24-BDAE-7697CD1AEE74}" srcOrd="2" destOrd="0" presId="urn:microsoft.com/office/officeart/2005/8/layout/gear1"/>
    <dgm:cxn modelId="{684D0644-058C-46B7-AC13-EDCA952385EA}" srcId="{C48487F6-8A07-4A40-A9CB-5C0C2B234A32}" destId="{B3915B2B-0177-4A41-A1CD-C913A337E0AF}" srcOrd="2" destOrd="0" parTransId="{EC83CF1E-C520-498B-9DE4-3F19A7EE06FA}" sibTransId="{272BE810-18B3-49C0-9DBF-B90FFB82D58D}"/>
    <dgm:cxn modelId="{CD65F5B6-03D2-4F46-BC6F-BAA6A81F5967}" type="presOf" srcId="{4543F3C9-B60B-4617-886E-2B58D2FE22A0}" destId="{5C836F42-B3FA-4EA2-A91E-D69EBB69DEE4}" srcOrd="0" destOrd="0" presId="urn:microsoft.com/office/officeart/2005/8/layout/gear1"/>
    <dgm:cxn modelId="{F329BC27-C088-4B92-9876-83894D553590}" type="presOf" srcId="{B3915B2B-0177-4A41-A1CD-C913A337E0AF}" destId="{E6573B54-FDC4-4F5C-A8CE-14C000643731}" srcOrd="1" destOrd="0" presId="urn:microsoft.com/office/officeart/2005/8/layout/gear1"/>
    <dgm:cxn modelId="{76325FE1-449E-4FA7-A87D-8F6397B53CB5}" type="presOf" srcId="{B3915B2B-0177-4A41-A1CD-C913A337E0AF}" destId="{BF31D6A7-0855-4E46-906A-361FFDDA604B}" srcOrd="3" destOrd="0" presId="urn:microsoft.com/office/officeart/2005/8/layout/gear1"/>
    <dgm:cxn modelId="{E5692A29-7FD3-4760-9855-5940CA1CCC39}" type="presOf" srcId="{B3915B2B-0177-4A41-A1CD-C913A337E0AF}" destId="{546170BA-8C07-4AE9-AB20-A2CAA9B6519D}" srcOrd="0" destOrd="0" presId="urn:microsoft.com/office/officeart/2005/8/layout/gear1"/>
    <dgm:cxn modelId="{E23BD2B6-99FD-4353-A5E5-0B85372CE0AA}" type="presOf" srcId="{C48487F6-8A07-4A40-A9CB-5C0C2B234A32}" destId="{06E86DF2-D88C-46FF-9755-BEA23742E7F3}" srcOrd="0" destOrd="0" presId="urn:microsoft.com/office/officeart/2005/8/layout/gear1"/>
    <dgm:cxn modelId="{E9926744-C518-4B76-BED4-C35DE9B44F3F}" srcId="{C48487F6-8A07-4A40-A9CB-5C0C2B234A32}" destId="{9EF37654-B62C-4365-BB3C-78BC944564A3}" srcOrd="1" destOrd="0" parTransId="{296CFE4D-1632-44F0-A55A-5D197CF509FE}" sibTransId="{00DE896F-D056-48F9-B1E0-699066460504}"/>
    <dgm:cxn modelId="{FCCB730C-BDDB-4941-A3BC-122F6EFED08E}" type="presOf" srcId="{6C2E1C86-F30B-4F74-BC61-CA24B485B609}" destId="{7C4FCFE7-D1AF-4985-B4EE-13432F6ACC3F}" srcOrd="0" destOrd="0" presId="urn:microsoft.com/office/officeart/2005/8/layout/gear1"/>
    <dgm:cxn modelId="{BA00CA53-5870-455F-9D61-66E41C804C72}" type="presOf" srcId="{9EF37654-B62C-4365-BB3C-78BC944564A3}" destId="{D208385A-4ED3-457B-95D0-174B0EC7D5F1}" srcOrd="0" destOrd="0" presId="urn:microsoft.com/office/officeart/2005/8/layout/gear1"/>
    <dgm:cxn modelId="{C856D275-E99A-4C87-AB2A-5DCD2D1C3A8D}" type="presOf" srcId="{272BE810-18B3-49C0-9DBF-B90FFB82D58D}" destId="{ADB1696E-B095-4154-9F33-AAF122489ADA}" srcOrd="0" destOrd="0" presId="urn:microsoft.com/office/officeart/2005/8/layout/gear1"/>
    <dgm:cxn modelId="{78B4B26E-5D77-49B2-B115-8FC2925B72F2}" type="presOf" srcId="{B3915B2B-0177-4A41-A1CD-C913A337E0AF}" destId="{11640116-F973-456A-A030-F1FE89EE8C25}" srcOrd="2" destOrd="0" presId="urn:microsoft.com/office/officeart/2005/8/layout/gear1"/>
    <dgm:cxn modelId="{678E7A94-3983-40CA-B8A8-FD798BFAC335}" type="presParOf" srcId="{06E86DF2-D88C-46FF-9755-BEA23742E7F3}" destId="{5C836F42-B3FA-4EA2-A91E-D69EBB69DEE4}" srcOrd="0" destOrd="0" presId="urn:microsoft.com/office/officeart/2005/8/layout/gear1"/>
    <dgm:cxn modelId="{EACCC377-E360-4FFB-BB1E-7C4F7B016609}" type="presParOf" srcId="{06E86DF2-D88C-46FF-9755-BEA23742E7F3}" destId="{0BDCF06B-A178-4615-B000-BFA9E122EF8A}" srcOrd="1" destOrd="0" presId="urn:microsoft.com/office/officeart/2005/8/layout/gear1"/>
    <dgm:cxn modelId="{F3F87D8B-FD6F-4784-97DB-C0EE55369FBC}" type="presParOf" srcId="{06E86DF2-D88C-46FF-9755-BEA23742E7F3}" destId="{DA0B7966-6048-411B-8F51-A365BD9FCE70}" srcOrd="2" destOrd="0" presId="urn:microsoft.com/office/officeart/2005/8/layout/gear1"/>
    <dgm:cxn modelId="{DE109196-C8BA-4AE2-A1CB-B0B0893E0AA0}" type="presParOf" srcId="{06E86DF2-D88C-46FF-9755-BEA23742E7F3}" destId="{D208385A-4ED3-457B-95D0-174B0EC7D5F1}" srcOrd="3" destOrd="0" presId="urn:microsoft.com/office/officeart/2005/8/layout/gear1"/>
    <dgm:cxn modelId="{E8230782-1A08-4C81-ABB2-5EA50C1AC8B0}" type="presParOf" srcId="{06E86DF2-D88C-46FF-9755-BEA23742E7F3}" destId="{45323BC3-8D9D-4389-90D4-11DD42E71789}" srcOrd="4" destOrd="0" presId="urn:microsoft.com/office/officeart/2005/8/layout/gear1"/>
    <dgm:cxn modelId="{75FE1CA0-7391-4836-9C1A-957905959E7C}" type="presParOf" srcId="{06E86DF2-D88C-46FF-9755-BEA23742E7F3}" destId="{81736825-98C9-4F24-BDAE-7697CD1AEE74}" srcOrd="5" destOrd="0" presId="urn:microsoft.com/office/officeart/2005/8/layout/gear1"/>
    <dgm:cxn modelId="{A044E886-1B59-4630-9854-A34663B817F5}" type="presParOf" srcId="{06E86DF2-D88C-46FF-9755-BEA23742E7F3}" destId="{546170BA-8C07-4AE9-AB20-A2CAA9B6519D}" srcOrd="6" destOrd="0" presId="urn:microsoft.com/office/officeart/2005/8/layout/gear1"/>
    <dgm:cxn modelId="{20377AA8-5673-4777-BC6E-189C786CE9E4}" type="presParOf" srcId="{06E86DF2-D88C-46FF-9755-BEA23742E7F3}" destId="{E6573B54-FDC4-4F5C-A8CE-14C000643731}" srcOrd="7" destOrd="0" presId="urn:microsoft.com/office/officeart/2005/8/layout/gear1"/>
    <dgm:cxn modelId="{2D62D0E1-637B-4E00-8085-FBE52C3342C8}" type="presParOf" srcId="{06E86DF2-D88C-46FF-9755-BEA23742E7F3}" destId="{11640116-F973-456A-A030-F1FE89EE8C25}" srcOrd="8" destOrd="0" presId="urn:microsoft.com/office/officeart/2005/8/layout/gear1"/>
    <dgm:cxn modelId="{FD7C9344-2682-4F4E-AC94-6CDD7C5D2457}" type="presParOf" srcId="{06E86DF2-D88C-46FF-9755-BEA23742E7F3}" destId="{BF31D6A7-0855-4E46-906A-361FFDDA604B}" srcOrd="9" destOrd="0" presId="urn:microsoft.com/office/officeart/2005/8/layout/gear1"/>
    <dgm:cxn modelId="{0D411872-9BA3-4858-8EB8-3E64A7036929}" type="presParOf" srcId="{06E86DF2-D88C-46FF-9755-BEA23742E7F3}" destId="{7C4FCFE7-D1AF-4985-B4EE-13432F6ACC3F}" srcOrd="10" destOrd="0" presId="urn:microsoft.com/office/officeart/2005/8/layout/gear1"/>
    <dgm:cxn modelId="{5053ED7A-34D2-4116-A08F-461846607794}" type="presParOf" srcId="{06E86DF2-D88C-46FF-9755-BEA23742E7F3}" destId="{88E2279A-580B-4E9D-A58B-B83DD69EA1E3}" srcOrd="11" destOrd="0" presId="urn:microsoft.com/office/officeart/2005/8/layout/gear1"/>
    <dgm:cxn modelId="{BD79A8FB-5557-451B-92CD-721969A835C9}" type="presParOf" srcId="{06E86DF2-D88C-46FF-9755-BEA23742E7F3}" destId="{ADB1696E-B095-4154-9F33-AAF122489ADA}" srcOrd="12" destOrd="0" presId="urn:microsoft.com/office/officeart/2005/8/layout/gear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38396-6902-4DFF-8C1D-E358B19B4CD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195BEF80-E42B-457A-96C6-C1A814C6EB3E}">
      <dgm:prSet phldrT="[Text]" custT="1"/>
      <dgm:spPr/>
      <dgm:t>
        <a:bodyPr/>
        <a:lstStyle/>
        <a:p>
          <a:r>
            <a:rPr lang="en-US" sz="2000" dirty="0" smtClean="0"/>
            <a:t>Stands for ‘Not Only SQL’.</a:t>
          </a:r>
          <a:endParaRPr lang="en-US" sz="2000" dirty="0"/>
        </a:p>
      </dgm:t>
    </dgm:pt>
    <dgm:pt modelId="{D3C4A77D-3881-4462-907D-3FA796AEF77E}" type="parTrans" cxnId="{C8E82C92-68AA-491F-BDB3-8A9C1CF02780}">
      <dgm:prSet/>
      <dgm:spPr/>
      <dgm:t>
        <a:bodyPr/>
        <a:lstStyle/>
        <a:p>
          <a:endParaRPr lang="en-US" sz="2000"/>
        </a:p>
      </dgm:t>
    </dgm:pt>
    <dgm:pt modelId="{1D72118D-2582-44C1-88E5-4FE0BFEE0985}" type="sibTrans" cxnId="{C8E82C92-68AA-491F-BDB3-8A9C1CF02780}">
      <dgm:prSet/>
      <dgm:spPr/>
      <dgm:t>
        <a:bodyPr/>
        <a:lstStyle/>
        <a:p>
          <a:endParaRPr lang="en-US" sz="2000"/>
        </a:p>
      </dgm:t>
    </dgm:pt>
    <dgm:pt modelId="{0AC3137B-0054-4592-8CFB-1BA2FF39C9AB}">
      <dgm:prSet phldrT="[Text]" custT="1"/>
      <dgm:spPr/>
      <dgm:t>
        <a:bodyPr/>
        <a:lstStyle/>
        <a:p>
          <a:r>
            <a:rPr lang="en-US" sz="2000" dirty="0" smtClean="0"/>
            <a:t>Originally refers to “non SQL” or “non Relational” database. </a:t>
          </a:r>
          <a:endParaRPr lang="en-US" sz="2000" dirty="0"/>
        </a:p>
      </dgm:t>
    </dgm:pt>
    <dgm:pt modelId="{3E284F85-89A6-405B-8D4C-280454333159}" type="parTrans" cxnId="{5AC7E404-CA1E-4250-8D59-00B4DCA692B0}">
      <dgm:prSet/>
      <dgm:spPr/>
      <dgm:t>
        <a:bodyPr/>
        <a:lstStyle/>
        <a:p>
          <a:endParaRPr lang="en-US" sz="2000"/>
        </a:p>
      </dgm:t>
    </dgm:pt>
    <dgm:pt modelId="{4F087FDA-FF1E-498B-A5CD-646A5BA383F8}" type="sibTrans" cxnId="{5AC7E404-CA1E-4250-8D59-00B4DCA692B0}">
      <dgm:prSet/>
      <dgm:spPr/>
      <dgm:t>
        <a:bodyPr/>
        <a:lstStyle/>
        <a:p>
          <a:endParaRPr lang="en-US" sz="2000"/>
        </a:p>
      </dgm:t>
    </dgm:pt>
    <dgm:pt modelId="{B6E83ABC-0C75-4646-B377-5460A846C829}">
      <dgm:prSet phldrT="[Text]" custT="1"/>
      <dgm:spPr/>
      <dgm:t>
        <a:bodyPr/>
        <a:lstStyle/>
        <a:p>
          <a:r>
            <a:rPr lang="en-US" sz="2000" dirty="0" smtClean="0"/>
            <a:t>Term coined  by Carlo </a:t>
          </a:r>
          <a:r>
            <a:rPr lang="en-US" sz="2000" dirty="0" err="1" smtClean="0"/>
            <a:t>Strozzi</a:t>
          </a:r>
          <a:r>
            <a:rPr lang="en-US" sz="2000" dirty="0" smtClean="0"/>
            <a:t> in 1998.</a:t>
          </a:r>
          <a:endParaRPr lang="en-US" sz="2000" dirty="0"/>
        </a:p>
      </dgm:t>
    </dgm:pt>
    <dgm:pt modelId="{43EAD024-6F7B-4739-863C-6EF3A1F4251E}" type="parTrans" cxnId="{08D44BC1-0116-4E0F-B97C-EE5D4DF288A1}">
      <dgm:prSet/>
      <dgm:spPr/>
      <dgm:t>
        <a:bodyPr/>
        <a:lstStyle/>
        <a:p>
          <a:endParaRPr lang="en-US" sz="2000"/>
        </a:p>
      </dgm:t>
    </dgm:pt>
    <dgm:pt modelId="{F2BBEAC4-631C-4A05-9254-6EDF99AEDE86}" type="sibTrans" cxnId="{08D44BC1-0116-4E0F-B97C-EE5D4DF288A1}">
      <dgm:prSet/>
      <dgm:spPr/>
      <dgm:t>
        <a:bodyPr/>
        <a:lstStyle/>
        <a:p>
          <a:endParaRPr lang="en-US" sz="2000"/>
        </a:p>
      </dgm:t>
    </dgm:pt>
    <dgm:pt modelId="{E4C6DC35-A932-4DAC-9877-45466BD2CBA1}">
      <dgm:prSet phldrT="[Text]" custT="1"/>
      <dgm:spPr/>
      <dgm:t>
        <a:bodyPr/>
        <a:lstStyle/>
        <a:p>
          <a:r>
            <a:rPr lang="en-US" sz="2000" dirty="0" smtClean="0"/>
            <a:t>Open Source.</a:t>
          </a:r>
          <a:endParaRPr lang="en-US" sz="2000" dirty="0"/>
        </a:p>
      </dgm:t>
    </dgm:pt>
    <dgm:pt modelId="{9C7CD79E-F6EB-4502-BB26-1696F9466568}" type="parTrans" cxnId="{82BA4613-FB0D-40DD-B546-467A74296943}">
      <dgm:prSet/>
      <dgm:spPr/>
      <dgm:t>
        <a:bodyPr/>
        <a:lstStyle/>
        <a:p>
          <a:endParaRPr lang="en-US" sz="2000"/>
        </a:p>
      </dgm:t>
    </dgm:pt>
    <dgm:pt modelId="{C4226754-3EF5-4B45-AE27-FF4A189F1C23}" type="sibTrans" cxnId="{82BA4613-FB0D-40DD-B546-467A74296943}">
      <dgm:prSet/>
      <dgm:spPr/>
      <dgm:t>
        <a:bodyPr/>
        <a:lstStyle/>
        <a:p>
          <a:endParaRPr lang="en-US" sz="2000"/>
        </a:p>
      </dgm:t>
    </dgm:pt>
    <dgm:pt modelId="{CA78DB2F-CE7A-459A-BE77-95BC66E6DDCC}">
      <dgm:prSet phldrT="[Text]" custT="1"/>
      <dgm:spPr/>
      <dgm:t>
        <a:bodyPr/>
        <a:lstStyle/>
        <a:p>
          <a:r>
            <a:rPr lang="en-US" sz="2000" dirty="0" smtClean="0"/>
            <a:t>No Rows-Columns / Tables.</a:t>
          </a:r>
          <a:endParaRPr lang="en-US" sz="2000" dirty="0"/>
        </a:p>
      </dgm:t>
    </dgm:pt>
    <dgm:pt modelId="{E91133E5-7AD1-4E2D-905B-B0BF47467141}" type="parTrans" cxnId="{14C67913-FCFC-4D6E-86EF-971413FFD80A}">
      <dgm:prSet/>
      <dgm:spPr/>
      <dgm:t>
        <a:bodyPr/>
        <a:lstStyle/>
        <a:p>
          <a:endParaRPr lang="en-US" sz="2000"/>
        </a:p>
      </dgm:t>
    </dgm:pt>
    <dgm:pt modelId="{720FDD1B-FB20-4B2A-9F39-16CDE1709954}" type="sibTrans" cxnId="{14C67913-FCFC-4D6E-86EF-971413FFD80A}">
      <dgm:prSet/>
      <dgm:spPr/>
      <dgm:t>
        <a:bodyPr/>
        <a:lstStyle/>
        <a:p>
          <a:endParaRPr lang="en-US" sz="2000"/>
        </a:p>
      </dgm:t>
    </dgm:pt>
    <dgm:pt modelId="{9D981CB2-B60B-4CFE-8E50-CA8B419261B2}">
      <dgm:prSet phldrT="[Text]" custT="1"/>
      <dgm:spPr/>
      <dgm:t>
        <a:bodyPr/>
        <a:lstStyle/>
        <a:p>
          <a:r>
            <a:rPr lang="en-US" sz="2000" dirty="0" smtClean="0"/>
            <a:t>No Predefined schema.</a:t>
          </a:r>
          <a:endParaRPr lang="en-US" sz="2000" dirty="0"/>
        </a:p>
      </dgm:t>
    </dgm:pt>
    <dgm:pt modelId="{5104973F-994B-482D-BB4A-A21D46170B00}" type="parTrans" cxnId="{7570BA52-A285-41DF-BC6C-3C724E936BEA}">
      <dgm:prSet/>
      <dgm:spPr/>
      <dgm:t>
        <a:bodyPr/>
        <a:lstStyle/>
        <a:p>
          <a:endParaRPr lang="en-US" sz="2000"/>
        </a:p>
      </dgm:t>
    </dgm:pt>
    <dgm:pt modelId="{24C84273-F945-4172-B11D-F48A695F5682}" type="sibTrans" cxnId="{7570BA52-A285-41DF-BC6C-3C724E936BEA}">
      <dgm:prSet/>
      <dgm:spPr/>
      <dgm:t>
        <a:bodyPr/>
        <a:lstStyle/>
        <a:p>
          <a:endParaRPr lang="en-US" sz="2000"/>
        </a:p>
      </dgm:t>
    </dgm:pt>
    <dgm:pt modelId="{76168F0E-5E21-4F0E-BE9C-017EABAA42EE}">
      <dgm:prSet phldrT="[Text]" custT="1"/>
      <dgm:spPr/>
      <dgm:t>
        <a:bodyPr/>
        <a:lstStyle/>
        <a:p>
          <a:r>
            <a:rPr lang="en-US" sz="2000" dirty="0" smtClean="0"/>
            <a:t>Eventually consistency rather than ACID property.</a:t>
          </a:r>
          <a:endParaRPr lang="en-US" sz="2000" dirty="0"/>
        </a:p>
      </dgm:t>
    </dgm:pt>
    <dgm:pt modelId="{C481F749-9F24-4945-A7A9-36221E9DCA4F}" type="parTrans" cxnId="{48BF0140-A1CB-4F46-A7C5-826024C706C5}">
      <dgm:prSet/>
      <dgm:spPr/>
      <dgm:t>
        <a:bodyPr/>
        <a:lstStyle/>
        <a:p>
          <a:endParaRPr lang="en-US" sz="2000"/>
        </a:p>
      </dgm:t>
    </dgm:pt>
    <dgm:pt modelId="{6E6474C3-3044-48B4-89FC-DF4A4284862A}" type="sibTrans" cxnId="{48BF0140-A1CB-4F46-A7C5-826024C706C5}">
      <dgm:prSet/>
      <dgm:spPr/>
      <dgm:t>
        <a:bodyPr/>
        <a:lstStyle/>
        <a:p>
          <a:endParaRPr lang="en-US" sz="2000"/>
        </a:p>
      </dgm:t>
    </dgm:pt>
    <dgm:pt modelId="{623C7163-34E5-49CD-83B9-8B8ABA7A5F71}">
      <dgm:prSet phldrT="[Text]" custT="1"/>
      <dgm:spPr/>
      <dgm:t>
        <a:bodyPr/>
        <a:lstStyle/>
        <a:p>
          <a:r>
            <a:rPr lang="en-US" sz="2000" dirty="0" smtClean="0"/>
            <a:t>Distributed computing.</a:t>
          </a:r>
          <a:endParaRPr lang="en-US" sz="2000" dirty="0"/>
        </a:p>
      </dgm:t>
    </dgm:pt>
    <dgm:pt modelId="{537F8CDA-FA4A-4BCF-9748-BB6691E92A3B}" type="parTrans" cxnId="{5AA18EDE-D2BD-4246-9585-C2FF1A11E998}">
      <dgm:prSet/>
      <dgm:spPr/>
      <dgm:t>
        <a:bodyPr/>
        <a:lstStyle/>
        <a:p>
          <a:endParaRPr lang="en-US" sz="2000"/>
        </a:p>
      </dgm:t>
    </dgm:pt>
    <dgm:pt modelId="{290C3192-B6CE-4331-AB83-1A5402FE3439}" type="sibTrans" cxnId="{5AA18EDE-D2BD-4246-9585-C2FF1A11E998}">
      <dgm:prSet/>
      <dgm:spPr/>
      <dgm:t>
        <a:bodyPr/>
        <a:lstStyle/>
        <a:p>
          <a:endParaRPr lang="en-US" sz="2000"/>
        </a:p>
      </dgm:t>
    </dgm:pt>
    <dgm:pt modelId="{CF0967C8-E31E-483F-B066-2C2FBC0C7883}">
      <dgm:prSet phldrT="[Text]" custT="1"/>
      <dgm:spPr/>
      <dgm:t>
        <a:bodyPr/>
        <a:lstStyle/>
        <a:p>
          <a:r>
            <a:rPr lang="en-US" sz="2000" dirty="0" smtClean="0"/>
            <a:t>Unstructured and unpredictable data.</a:t>
          </a:r>
          <a:endParaRPr lang="en-US" sz="2000" dirty="0"/>
        </a:p>
      </dgm:t>
    </dgm:pt>
    <dgm:pt modelId="{8884CD3F-B250-41FC-B1AF-A16CAA74FCF4}" type="parTrans" cxnId="{8D61C43C-5921-412A-83BC-C9D1EF6E22B8}">
      <dgm:prSet/>
      <dgm:spPr/>
      <dgm:t>
        <a:bodyPr/>
        <a:lstStyle/>
        <a:p>
          <a:endParaRPr lang="en-US" sz="2000"/>
        </a:p>
      </dgm:t>
    </dgm:pt>
    <dgm:pt modelId="{E0164FF4-77C4-4B49-851E-D517103C6171}" type="sibTrans" cxnId="{8D61C43C-5921-412A-83BC-C9D1EF6E22B8}">
      <dgm:prSet/>
      <dgm:spPr/>
      <dgm:t>
        <a:bodyPr/>
        <a:lstStyle/>
        <a:p>
          <a:endParaRPr lang="en-US" sz="2000"/>
        </a:p>
      </dgm:t>
    </dgm:pt>
    <dgm:pt modelId="{6F3370B4-B6EE-4F23-BD91-CEDE867CC529}">
      <dgm:prSet phldrT="[Text]" custT="1"/>
      <dgm:spPr/>
      <dgm:t>
        <a:bodyPr/>
        <a:lstStyle/>
        <a:p>
          <a:r>
            <a:rPr lang="en-US" sz="2000" dirty="0" smtClean="0"/>
            <a:t>Prioritizes high scalability ,high availability and scalability.</a:t>
          </a:r>
          <a:endParaRPr lang="en-US" sz="2000" dirty="0"/>
        </a:p>
      </dgm:t>
    </dgm:pt>
    <dgm:pt modelId="{E1F5DFF5-E158-4004-B0F6-89D38468BA59}" type="parTrans" cxnId="{184CD80C-A695-4EC1-8B4B-AE6AA7AADB78}">
      <dgm:prSet/>
      <dgm:spPr/>
      <dgm:t>
        <a:bodyPr/>
        <a:lstStyle/>
        <a:p>
          <a:endParaRPr lang="en-US" sz="2000"/>
        </a:p>
      </dgm:t>
    </dgm:pt>
    <dgm:pt modelId="{16252F5B-9280-4A76-9430-5061CBABCF42}" type="sibTrans" cxnId="{184CD80C-A695-4EC1-8B4B-AE6AA7AADB78}">
      <dgm:prSet/>
      <dgm:spPr/>
      <dgm:t>
        <a:bodyPr/>
        <a:lstStyle/>
        <a:p>
          <a:endParaRPr lang="en-US" sz="2000"/>
        </a:p>
      </dgm:t>
    </dgm:pt>
    <dgm:pt modelId="{0388E921-7FDB-478A-9C51-9CCB23DD649F}">
      <dgm:prSet phldrT="[Text]" custT="1"/>
      <dgm:spPr/>
      <dgm:t>
        <a:bodyPr/>
        <a:lstStyle/>
        <a:p>
          <a:r>
            <a:rPr lang="en-US" sz="2000" dirty="0" smtClean="0"/>
            <a:t>Replication support .</a:t>
          </a:r>
          <a:endParaRPr lang="en-US" sz="2000" dirty="0"/>
        </a:p>
      </dgm:t>
    </dgm:pt>
    <dgm:pt modelId="{E2DC88E6-6954-4BB0-BAEF-4EC96CB78F45}" type="parTrans" cxnId="{2EAA8898-353C-462E-BB57-E9DB042E3A25}">
      <dgm:prSet/>
      <dgm:spPr/>
      <dgm:t>
        <a:bodyPr/>
        <a:lstStyle/>
        <a:p>
          <a:endParaRPr lang="en-US" sz="2000"/>
        </a:p>
      </dgm:t>
    </dgm:pt>
    <dgm:pt modelId="{3942CC78-B07B-4B0D-90C0-02D6EF5409E3}" type="sibTrans" cxnId="{2EAA8898-353C-462E-BB57-E9DB042E3A25}">
      <dgm:prSet/>
      <dgm:spPr/>
      <dgm:t>
        <a:bodyPr/>
        <a:lstStyle/>
        <a:p>
          <a:endParaRPr lang="en-US" sz="2000"/>
        </a:p>
      </dgm:t>
    </dgm:pt>
    <dgm:pt modelId="{1681888F-E8B8-425F-B655-D74550925476}" type="pres">
      <dgm:prSet presAssocID="{9F238396-6902-4DFF-8C1D-E358B19B4CDB}" presName="linear" presStyleCnt="0">
        <dgm:presLayoutVars>
          <dgm:animLvl val="lvl"/>
          <dgm:resizeHandles val="exact"/>
        </dgm:presLayoutVars>
      </dgm:prSet>
      <dgm:spPr/>
      <dgm:t>
        <a:bodyPr/>
        <a:lstStyle/>
        <a:p>
          <a:endParaRPr lang="en-US"/>
        </a:p>
      </dgm:t>
    </dgm:pt>
    <dgm:pt modelId="{94B02F39-DDC3-46F6-8923-1AEC94BD7144}" type="pres">
      <dgm:prSet presAssocID="{195BEF80-E42B-457A-96C6-C1A814C6EB3E}" presName="parentText" presStyleLbl="node1" presStyleIdx="0" presStyleCnt="11">
        <dgm:presLayoutVars>
          <dgm:chMax val="0"/>
          <dgm:bulletEnabled val="1"/>
        </dgm:presLayoutVars>
      </dgm:prSet>
      <dgm:spPr/>
      <dgm:t>
        <a:bodyPr/>
        <a:lstStyle/>
        <a:p>
          <a:endParaRPr lang="en-US"/>
        </a:p>
      </dgm:t>
    </dgm:pt>
    <dgm:pt modelId="{37458B01-2ED0-4688-97B9-83DCCEE555D9}" type="pres">
      <dgm:prSet presAssocID="{1D72118D-2582-44C1-88E5-4FE0BFEE0985}" presName="spacer" presStyleCnt="0"/>
      <dgm:spPr/>
    </dgm:pt>
    <dgm:pt modelId="{1DF4BD19-CA46-4700-9C0C-EC3D3F872475}" type="pres">
      <dgm:prSet presAssocID="{0AC3137B-0054-4592-8CFB-1BA2FF39C9AB}" presName="parentText" presStyleLbl="node1" presStyleIdx="1" presStyleCnt="11">
        <dgm:presLayoutVars>
          <dgm:chMax val="0"/>
          <dgm:bulletEnabled val="1"/>
        </dgm:presLayoutVars>
      </dgm:prSet>
      <dgm:spPr/>
      <dgm:t>
        <a:bodyPr/>
        <a:lstStyle/>
        <a:p>
          <a:endParaRPr lang="en-US"/>
        </a:p>
      </dgm:t>
    </dgm:pt>
    <dgm:pt modelId="{749363B0-ACE3-4986-BFB4-A9C0634F6801}" type="pres">
      <dgm:prSet presAssocID="{4F087FDA-FF1E-498B-A5CD-646A5BA383F8}" presName="spacer" presStyleCnt="0"/>
      <dgm:spPr/>
    </dgm:pt>
    <dgm:pt modelId="{AD0C95AC-4994-4041-A20B-2F8F95F8ADBC}" type="pres">
      <dgm:prSet presAssocID="{B6E83ABC-0C75-4646-B377-5460A846C829}" presName="parentText" presStyleLbl="node1" presStyleIdx="2" presStyleCnt="11">
        <dgm:presLayoutVars>
          <dgm:chMax val="0"/>
          <dgm:bulletEnabled val="1"/>
        </dgm:presLayoutVars>
      </dgm:prSet>
      <dgm:spPr/>
      <dgm:t>
        <a:bodyPr/>
        <a:lstStyle/>
        <a:p>
          <a:endParaRPr lang="en-US"/>
        </a:p>
      </dgm:t>
    </dgm:pt>
    <dgm:pt modelId="{717D416C-DFB8-4787-82FE-B8E1788AC7CE}" type="pres">
      <dgm:prSet presAssocID="{F2BBEAC4-631C-4A05-9254-6EDF99AEDE86}" presName="spacer" presStyleCnt="0"/>
      <dgm:spPr/>
    </dgm:pt>
    <dgm:pt modelId="{0411D0A0-287F-43E2-B73E-A3200DF92774}" type="pres">
      <dgm:prSet presAssocID="{E4C6DC35-A932-4DAC-9877-45466BD2CBA1}" presName="parentText" presStyleLbl="node1" presStyleIdx="3" presStyleCnt="11">
        <dgm:presLayoutVars>
          <dgm:chMax val="0"/>
          <dgm:bulletEnabled val="1"/>
        </dgm:presLayoutVars>
      </dgm:prSet>
      <dgm:spPr/>
      <dgm:t>
        <a:bodyPr/>
        <a:lstStyle/>
        <a:p>
          <a:endParaRPr lang="en-US"/>
        </a:p>
      </dgm:t>
    </dgm:pt>
    <dgm:pt modelId="{0B970020-4CBB-409C-ADE9-7BC366B37C2B}" type="pres">
      <dgm:prSet presAssocID="{C4226754-3EF5-4B45-AE27-FF4A189F1C23}" presName="spacer" presStyleCnt="0"/>
      <dgm:spPr/>
    </dgm:pt>
    <dgm:pt modelId="{E474C7D2-0CE2-4062-9B5B-9BBD30B84A5D}" type="pres">
      <dgm:prSet presAssocID="{CA78DB2F-CE7A-459A-BE77-95BC66E6DDCC}" presName="parentText" presStyleLbl="node1" presStyleIdx="4" presStyleCnt="11">
        <dgm:presLayoutVars>
          <dgm:chMax val="0"/>
          <dgm:bulletEnabled val="1"/>
        </dgm:presLayoutVars>
      </dgm:prSet>
      <dgm:spPr/>
      <dgm:t>
        <a:bodyPr/>
        <a:lstStyle/>
        <a:p>
          <a:endParaRPr lang="en-US"/>
        </a:p>
      </dgm:t>
    </dgm:pt>
    <dgm:pt modelId="{32FC409E-9AC2-40AC-9A5E-355306F4DFAB}" type="pres">
      <dgm:prSet presAssocID="{720FDD1B-FB20-4B2A-9F39-16CDE1709954}" presName="spacer" presStyleCnt="0"/>
      <dgm:spPr/>
    </dgm:pt>
    <dgm:pt modelId="{418774BE-ECAD-4572-8421-F1BB3B861F06}" type="pres">
      <dgm:prSet presAssocID="{9D981CB2-B60B-4CFE-8E50-CA8B419261B2}" presName="parentText" presStyleLbl="node1" presStyleIdx="5" presStyleCnt="11">
        <dgm:presLayoutVars>
          <dgm:chMax val="0"/>
          <dgm:bulletEnabled val="1"/>
        </dgm:presLayoutVars>
      </dgm:prSet>
      <dgm:spPr/>
      <dgm:t>
        <a:bodyPr/>
        <a:lstStyle/>
        <a:p>
          <a:endParaRPr lang="en-US"/>
        </a:p>
      </dgm:t>
    </dgm:pt>
    <dgm:pt modelId="{2B59B684-B95C-4C30-9C63-EC41EEB35086}" type="pres">
      <dgm:prSet presAssocID="{24C84273-F945-4172-B11D-F48A695F5682}" presName="spacer" presStyleCnt="0"/>
      <dgm:spPr/>
    </dgm:pt>
    <dgm:pt modelId="{9B00DABB-E506-486A-9F48-61FE6C39CA87}" type="pres">
      <dgm:prSet presAssocID="{76168F0E-5E21-4F0E-BE9C-017EABAA42EE}" presName="parentText" presStyleLbl="node1" presStyleIdx="6" presStyleCnt="11">
        <dgm:presLayoutVars>
          <dgm:chMax val="0"/>
          <dgm:bulletEnabled val="1"/>
        </dgm:presLayoutVars>
      </dgm:prSet>
      <dgm:spPr/>
      <dgm:t>
        <a:bodyPr/>
        <a:lstStyle/>
        <a:p>
          <a:endParaRPr lang="en-US"/>
        </a:p>
      </dgm:t>
    </dgm:pt>
    <dgm:pt modelId="{AFB4FA84-A5C6-4EB9-9157-02AA682258B0}" type="pres">
      <dgm:prSet presAssocID="{6E6474C3-3044-48B4-89FC-DF4A4284862A}" presName="spacer" presStyleCnt="0"/>
      <dgm:spPr/>
    </dgm:pt>
    <dgm:pt modelId="{4012C59D-DC4C-4D32-94FD-469B19DC1685}" type="pres">
      <dgm:prSet presAssocID="{623C7163-34E5-49CD-83B9-8B8ABA7A5F71}" presName="parentText" presStyleLbl="node1" presStyleIdx="7" presStyleCnt="11">
        <dgm:presLayoutVars>
          <dgm:chMax val="0"/>
          <dgm:bulletEnabled val="1"/>
        </dgm:presLayoutVars>
      </dgm:prSet>
      <dgm:spPr/>
      <dgm:t>
        <a:bodyPr/>
        <a:lstStyle/>
        <a:p>
          <a:endParaRPr lang="en-US"/>
        </a:p>
      </dgm:t>
    </dgm:pt>
    <dgm:pt modelId="{09A2FCBD-C16E-4FFE-AB51-E5029D85535E}" type="pres">
      <dgm:prSet presAssocID="{290C3192-B6CE-4331-AB83-1A5402FE3439}" presName="spacer" presStyleCnt="0"/>
      <dgm:spPr/>
    </dgm:pt>
    <dgm:pt modelId="{3F8DB73C-6AF2-4994-9D01-679E12579E58}" type="pres">
      <dgm:prSet presAssocID="{CF0967C8-E31E-483F-B066-2C2FBC0C7883}" presName="parentText" presStyleLbl="node1" presStyleIdx="8" presStyleCnt="11">
        <dgm:presLayoutVars>
          <dgm:chMax val="0"/>
          <dgm:bulletEnabled val="1"/>
        </dgm:presLayoutVars>
      </dgm:prSet>
      <dgm:spPr/>
      <dgm:t>
        <a:bodyPr/>
        <a:lstStyle/>
        <a:p>
          <a:endParaRPr lang="en-US"/>
        </a:p>
      </dgm:t>
    </dgm:pt>
    <dgm:pt modelId="{1FA1E3BB-443F-4C63-8B4D-2A3EFA909F0F}" type="pres">
      <dgm:prSet presAssocID="{E0164FF4-77C4-4B49-851E-D517103C6171}" presName="spacer" presStyleCnt="0"/>
      <dgm:spPr/>
    </dgm:pt>
    <dgm:pt modelId="{B5CD0D20-11E7-43DD-A611-1D92AD3CBE24}" type="pres">
      <dgm:prSet presAssocID="{6F3370B4-B6EE-4F23-BD91-CEDE867CC529}" presName="parentText" presStyleLbl="node1" presStyleIdx="9" presStyleCnt="11">
        <dgm:presLayoutVars>
          <dgm:chMax val="0"/>
          <dgm:bulletEnabled val="1"/>
        </dgm:presLayoutVars>
      </dgm:prSet>
      <dgm:spPr/>
      <dgm:t>
        <a:bodyPr/>
        <a:lstStyle/>
        <a:p>
          <a:endParaRPr lang="en-US"/>
        </a:p>
      </dgm:t>
    </dgm:pt>
    <dgm:pt modelId="{02252A89-D3E0-4B0E-A92D-F63DA29E9124}" type="pres">
      <dgm:prSet presAssocID="{16252F5B-9280-4A76-9430-5061CBABCF42}" presName="spacer" presStyleCnt="0"/>
      <dgm:spPr/>
    </dgm:pt>
    <dgm:pt modelId="{4293BD6F-27C4-4556-ADD0-E14A479361F4}" type="pres">
      <dgm:prSet presAssocID="{0388E921-7FDB-478A-9C51-9CCB23DD649F}" presName="parentText" presStyleLbl="node1" presStyleIdx="10" presStyleCnt="11">
        <dgm:presLayoutVars>
          <dgm:chMax val="0"/>
          <dgm:bulletEnabled val="1"/>
        </dgm:presLayoutVars>
      </dgm:prSet>
      <dgm:spPr/>
      <dgm:t>
        <a:bodyPr/>
        <a:lstStyle/>
        <a:p>
          <a:endParaRPr lang="en-US"/>
        </a:p>
      </dgm:t>
    </dgm:pt>
  </dgm:ptLst>
  <dgm:cxnLst>
    <dgm:cxn modelId="{AAA28155-686A-483E-9D0B-270C922E5C0F}" type="presOf" srcId="{CF0967C8-E31E-483F-B066-2C2FBC0C7883}" destId="{3F8DB73C-6AF2-4994-9D01-679E12579E58}" srcOrd="0" destOrd="0" presId="urn:microsoft.com/office/officeart/2005/8/layout/vList2"/>
    <dgm:cxn modelId="{EBAEAE13-C200-4131-AE14-8A75B1975F62}" type="presOf" srcId="{195BEF80-E42B-457A-96C6-C1A814C6EB3E}" destId="{94B02F39-DDC3-46F6-8923-1AEC94BD7144}" srcOrd="0" destOrd="0" presId="urn:microsoft.com/office/officeart/2005/8/layout/vList2"/>
    <dgm:cxn modelId="{C5E439FE-B280-48FF-8A9C-EF9EA722D0F6}" type="presOf" srcId="{B6E83ABC-0C75-4646-B377-5460A846C829}" destId="{AD0C95AC-4994-4041-A20B-2F8F95F8ADBC}" srcOrd="0" destOrd="0" presId="urn:microsoft.com/office/officeart/2005/8/layout/vList2"/>
    <dgm:cxn modelId="{BF63BB66-775D-42BF-8725-4874A6C340E1}" type="presOf" srcId="{76168F0E-5E21-4F0E-BE9C-017EABAA42EE}" destId="{9B00DABB-E506-486A-9F48-61FE6C39CA87}" srcOrd="0" destOrd="0" presId="urn:microsoft.com/office/officeart/2005/8/layout/vList2"/>
    <dgm:cxn modelId="{7570BA52-A285-41DF-BC6C-3C724E936BEA}" srcId="{9F238396-6902-4DFF-8C1D-E358B19B4CDB}" destId="{9D981CB2-B60B-4CFE-8E50-CA8B419261B2}" srcOrd="5" destOrd="0" parTransId="{5104973F-994B-482D-BB4A-A21D46170B00}" sibTransId="{24C84273-F945-4172-B11D-F48A695F5682}"/>
    <dgm:cxn modelId="{C8E82C92-68AA-491F-BDB3-8A9C1CF02780}" srcId="{9F238396-6902-4DFF-8C1D-E358B19B4CDB}" destId="{195BEF80-E42B-457A-96C6-C1A814C6EB3E}" srcOrd="0" destOrd="0" parTransId="{D3C4A77D-3881-4462-907D-3FA796AEF77E}" sibTransId="{1D72118D-2582-44C1-88E5-4FE0BFEE0985}"/>
    <dgm:cxn modelId="{08D44BC1-0116-4E0F-B97C-EE5D4DF288A1}" srcId="{9F238396-6902-4DFF-8C1D-E358B19B4CDB}" destId="{B6E83ABC-0C75-4646-B377-5460A846C829}" srcOrd="2" destOrd="0" parTransId="{43EAD024-6F7B-4739-863C-6EF3A1F4251E}" sibTransId="{F2BBEAC4-631C-4A05-9254-6EDF99AEDE86}"/>
    <dgm:cxn modelId="{5AC7E404-CA1E-4250-8D59-00B4DCA692B0}" srcId="{9F238396-6902-4DFF-8C1D-E358B19B4CDB}" destId="{0AC3137B-0054-4592-8CFB-1BA2FF39C9AB}" srcOrd="1" destOrd="0" parTransId="{3E284F85-89A6-405B-8D4C-280454333159}" sibTransId="{4F087FDA-FF1E-498B-A5CD-646A5BA383F8}"/>
    <dgm:cxn modelId="{ECFD6E5B-112B-4B90-A2B1-47D72CF48A1E}" type="presOf" srcId="{0AC3137B-0054-4592-8CFB-1BA2FF39C9AB}" destId="{1DF4BD19-CA46-4700-9C0C-EC3D3F872475}" srcOrd="0" destOrd="0" presId="urn:microsoft.com/office/officeart/2005/8/layout/vList2"/>
    <dgm:cxn modelId="{A23FA4B3-1A58-43DE-96BF-6827633005AA}" type="presOf" srcId="{9F238396-6902-4DFF-8C1D-E358B19B4CDB}" destId="{1681888F-E8B8-425F-B655-D74550925476}" srcOrd="0" destOrd="0" presId="urn:microsoft.com/office/officeart/2005/8/layout/vList2"/>
    <dgm:cxn modelId="{0DE72921-5AEE-40BD-8666-AD18C35E7C26}" type="presOf" srcId="{9D981CB2-B60B-4CFE-8E50-CA8B419261B2}" destId="{418774BE-ECAD-4572-8421-F1BB3B861F06}" srcOrd="0" destOrd="0" presId="urn:microsoft.com/office/officeart/2005/8/layout/vList2"/>
    <dgm:cxn modelId="{88E4A78B-E8E1-402C-A14B-DC4BFD1B3151}" type="presOf" srcId="{623C7163-34E5-49CD-83B9-8B8ABA7A5F71}" destId="{4012C59D-DC4C-4D32-94FD-469B19DC1685}" srcOrd="0" destOrd="0" presId="urn:microsoft.com/office/officeart/2005/8/layout/vList2"/>
    <dgm:cxn modelId="{8F2F2E45-9A33-44D0-ACA6-E5F68B71255C}" type="presOf" srcId="{6F3370B4-B6EE-4F23-BD91-CEDE867CC529}" destId="{B5CD0D20-11E7-43DD-A611-1D92AD3CBE24}" srcOrd="0" destOrd="0" presId="urn:microsoft.com/office/officeart/2005/8/layout/vList2"/>
    <dgm:cxn modelId="{2EAA8898-353C-462E-BB57-E9DB042E3A25}" srcId="{9F238396-6902-4DFF-8C1D-E358B19B4CDB}" destId="{0388E921-7FDB-478A-9C51-9CCB23DD649F}" srcOrd="10" destOrd="0" parTransId="{E2DC88E6-6954-4BB0-BAEF-4EC96CB78F45}" sibTransId="{3942CC78-B07B-4B0D-90C0-02D6EF5409E3}"/>
    <dgm:cxn modelId="{9796A260-D988-482C-827F-D648F160B360}" type="presOf" srcId="{CA78DB2F-CE7A-459A-BE77-95BC66E6DDCC}" destId="{E474C7D2-0CE2-4062-9B5B-9BBD30B84A5D}" srcOrd="0" destOrd="0" presId="urn:microsoft.com/office/officeart/2005/8/layout/vList2"/>
    <dgm:cxn modelId="{14C67913-FCFC-4D6E-86EF-971413FFD80A}" srcId="{9F238396-6902-4DFF-8C1D-E358B19B4CDB}" destId="{CA78DB2F-CE7A-459A-BE77-95BC66E6DDCC}" srcOrd="4" destOrd="0" parTransId="{E91133E5-7AD1-4E2D-905B-B0BF47467141}" sibTransId="{720FDD1B-FB20-4B2A-9F39-16CDE1709954}"/>
    <dgm:cxn modelId="{184CD80C-A695-4EC1-8B4B-AE6AA7AADB78}" srcId="{9F238396-6902-4DFF-8C1D-E358B19B4CDB}" destId="{6F3370B4-B6EE-4F23-BD91-CEDE867CC529}" srcOrd="9" destOrd="0" parTransId="{E1F5DFF5-E158-4004-B0F6-89D38468BA59}" sibTransId="{16252F5B-9280-4A76-9430-5061CBABCF42}"/>
    <dgm:cxn modelId="{48BF0140-A1CB-4F46-A7C5-826024C706C5}" srcId="{9F238396-6902-4DFF-8C1D-E358B19B4CDB}" destId="{76168F0E-5E21-4F0E-BE9C-017EABAA42EE}" srcOrd="6" destOrd="0" parTransId="{C481F749-9F24-4945-A7A9-36221E9DCA4F}" sibTransId="{6E6474C3-3044-48B4-89FC-DF4A4284862A}"/>
    <dgm:cxn modelId="{A7906400-605C-4ECF-903C-5E0D34F3C14B}" type="presOf" srcId="{E4C6DC35-A932-4DAC-9877-45466BD2CBA1}" destId="{0411D0A0-287F-43E2-B73E-A3200DF92774}" srcOrd="0" destOrd="0" presId="urn:microsoft.com/office/officeart/2005/8/layout/vList2"/>
    <dgm:cxn modelId="{BCE3D66B-A5D5-436C-8149-EC150FD4D1B6}" type="presOf" srcId="{0388E921-7FDB-478A-9C51-9CCB23DD649F}" destId="{4293BD6F-27C4-4556-ADD0-E14A479361F4}" srcOrd="0" destOrd="0" presId="urn:microsoft.com/office/officeart/2005/8/layout/vList2"/>
    <dgm:cxn modelId="{5AA18EDE-D2BD-4246-9585-C2FF1A11E998}" srcId="{9F238396-6902-4DFF-8C1D-E358B19B4CDB}" destId="{623C7163-34E5-49CD-83B9-8B8ABA7A5F71}" srcOrd="7" destOrd="0" parTransId="{537F8CDA-FA4A-4BCF-9748-BB6691E92A3B}" sibTransId="{290C3192-B6CE-4331-AB83-1A5402FE3439}"/>
    <dgm:cxn modelId="{8D61C43C-5921-412A-83BC-C9D1EF6E22B8}" srcId="{9F238396-6902-4DFF-8C1D-E358B19B4CDB}" destId="{CF0967C8-E31E-483F-B066-2C2FBC0C7883}" srcOrd="8" destOrd="0" parTransId="{8884CD3F-B250-41FC-B1AF-A16CAA74FCF4}" sibTransId="{E0164FF4-77C4-4B49-851E-D517103C6171}"/>
    <dgm:cxn modelId="{82BA4613-FB0D-40DD-B546-467A74296943}" srcId="{9F238396-6902-4DFF-8C1D-E358B19B4CDB}" destId="{E4C6DC35-A932-4DAC-9877-45466BD2CBA1}" srcOrd="3" destOrd="0" parTransId="{9C7CD79E-F6EB-4502-BB26-1696F9466568}" sibTransId="{C4226754-3EF5-4B45-AE27-FF4A189F1C23}"/>
    <dgm:cxn modelId="{26EB27E3-C168-4A99-9D72-6D829E888A3D}" type="presParOf" srcId="{1681888F-E8B8-425F-B655-D74550925476}" destId="{94B02F39-DDC3-46F6-8923-1AEC94BD7144}" srcOrd="0" destOrd="0" presId="urn:microsoft.com/office/officeart/2005/8/layout/vList2"/>
    <dgm:cxn modelId="{4C056D78-FDBA-48B8-85E0-43CB2F84E617}" type="presParOf" srcId="{1681888F-E8B8-425F-B655-D74550925476}" destId="{37458B01-2ED0-4688-97B9-83DCCEE555D9}" srcOrd="1" destOrd="0" presId="urn:microsoft.com/office/officeart/2005/8/layout/vList2"/>
    <dgm:cxn modelId="{52195295-EDCC-46E6-BC7C-74F0B26B2436}" type="presParOf" srcId="{1681888F-E8B8-425F-B655-D74550925476}" destId="{1DF4BD19-CA46-4700-9C0C-EC3D3F872475}" srcOrd="2" destOrd="0" presId="urn:microsoft.com/office/officeart/2005/8/layout/vList2"/>
    <dgm:cxn modelId="{D9E3FE8A-1670-44D3-9D41-11DC594BEDE1}" type="presParOf" srcId="{1681888F-E8B8-425F-B655-D74550925476}" destId="{749363B0-ACE3-4986-BFB4-A9C0634F6801}" srcOrd="3" destOrd="0" presId="urn:microsoft.com/office/officeart/2005/8/layout/vList2"/>
    <dgm:cxn modelId="{1F34E8D6-360B-441E-8E22-B6E7DC80A93E}" type="presParOf" srcId="{1681888F-E8B8-425F-B655-D74550925476}" destId="{AD0C95AC-4994-4041-A20B-2F8F95F8ADBC}" srcOrd="4" destOrd="0" presId="urn:microsoft.com/office/officeart/2005/8/layout/vList2"/>
    <dgm:cxn modelId="{FB9C966B-6217-424F-AD4F-6BD8591471EA}" type="presParOf" srcId="{1681888F-E8B8-425F-B655-D74550925476}" destId="{717D416C-DFB8-4787-82FE-B8E1788AC7CE}" srcOrd="5" destOrd="0" presId="urn:microsoft.com/office/officeart/2005/8/layout/vList2"/>
    <dgm:cxn modelId="{9D88AA92-6B13-4907-882E-3CB24FCE4C25}" type="presParOf" srcId="{1681888F-E8B8-425F-B655-D74550925476}" destId="{0411D0A0-287F-43E2-B73E-A3200DF92774}" srcOrd="6" destOrd="0" presId="urn:microsoft.com/office/officeart/2005/8/layout/vList2"/>
    <dgm:cxn modelId="{373C9040-BE0E-479B-AD7E-42F136703850}" type="presParOf" srcId="{1681888F-E8B8-425F-B655-D74550925476}" destId="{0B970020-4CBB-409C-ADE9-7BC366B37C2B}" srcOrd="7" destOrd="0" presId="urn:microsoft.com/office/officeart/2005/8/layout/vList2"/>
    <dgm:cxn modelId="{FA34A40A-0E7A-455D-995F-5E2FD074AC54}" type="presParOf" srcId="{1681888F-E8B8-425F-B655-D74550925476}" destId="{E474C7D2-0CE2-4062-9B5B-9BBD30B84A5D}" srcOrd="8" destOrd="0" presId="urn:microsoft.com/office/officeart/2005/8/layout/vList2"/>
    <dgm:cxn modelId="{A371831A-C51E-4A90-963C-A01A08665644}" type="presParOf" srcId="{1681888F-E8B8-425F-B655-D74550925476}" destId="{32FC409E-9AC2-40AC-9A5E-355306F4DFAB}" srcOrd="9" destOrd="0" presId="urn:microsoft.com/office/officeart/2005/8/layout/vList2"/>
    <dgm:cxn modelId="{C5902D0F-EC4D-4E25-89FF-D274C875F9A4}" type="presParOf" srcId="{1681888F-E8B8-425F-B655-D74550925476}" destId="{418774BE-ECAD-4572-8421-F1BB3B861F06}" srcOrd="10" destOrd="0" presId="urn:microsoft.com/office/officeart/2005/8/layout/vList2"/>
    <dgm:cxn modelId="{B3253A85-3000-43FC-91ED-242506081E6C}" type="presParOf" srcId="{1681888F-E8B8-425F-B655-D74550925476}" destId="{2B59B684-B95C-4C30-9C63-EC41EEB35086}" srcOrd="11" destOrd="0" presId="urn:microsoft.com/office/officeart/2005/8/layout/vList2"/>
    <dgm:cxn modelId="{BB683AAE-40A3-468E-935B-326CBD9D87CA}" type="presParOf" srcId="{1681888F-E8B8-425F-B655-D74550925476}" destId="{9B00DABB-E506-486A-9F48-61FE6C39CA87}" srcOrd="12" destOrd="0" presId="urn:microsoft.com/office/officeart/2005/8/layout/vList2"/>
    <dgm:cxn modelId="{5E76FCAF-D8C9-4E1A-BA2E-B73B1BDF1EED}" type="presParOf" srcId="{1681888F-E8B8-425F-B655-D74550925476}" destId="{AFB4FA84-A5C6-4EB9-9157-02AA682258B0}" srcOrd="13" destOrd="0" presId="urn:microsoft.com/office/officeart/2005/8/layout/vList2"/>
    <dgm:cxn modelId="{702D406B-BCC5-4B52-B274-143CB0B0A5E4}" type="presParOf" srcId="{1681888F-E8B8-425F-B655-D74550925476}" destId="{4012C59D-DC4C-4D32-94FD-469B19DC1685}" srcOrd="14" destOrd="0" presId="urn:microsoft.com/office/officeart/2005/8/layout/vList2"/>
    <dgm:cxn modelId="{E364E814-980F-4EC1-A812-C3C36D28FB29}" type="presParOf" srcId="{1681888F-E8B8-425F-B655-D74550925476}" destId="{09A2FCBD-C16E-4FFE-AB51-E5029D85535E}" srcOrd="15" destOrd="0" presId="urn:microsoft.com/office/officeart/2005/8/layout/vList2"/>
    <dgm:cxn modelId="{E778BAC2-13F2-40DD-A82A-0246D3DA1190}" type="presParOf" srcId="{1681888F-E8B8-425F-B655-D74550925476}" destId="{3F8DB73C-6AF2-4994-9D01-679E12579E58}" srcOrd="16" destOrd="0" presId="urn:microsoft.com/office/officeart/2005/8/layout/vList2"/>
    <dgm:cxn modelId="{4DFAAF35-1E87-4D34-BF20-4EEFEB07FBD0}" type="presParOf" srcId="{1681888F-E8B8-425F-B655-D74550925476}" destId="{1FA1E3BB-443F-4C63-8B4D-2A3EFA909F0F}" srcOrd="17" destOrd="0" presId="urn:microsoft.com/office/officeart/2005/8/layout/vList2"/>
    <dgm:cxn modelId="{E950B622-B1E8-425A-9009-8F133DE0DE00}" type="presParOf" srcId="{1681888F-E8B8-425F-B655-D74550925476}" destId="{B5CD0D20-11E7-43DD-A611-1D92AD3CBE24}" srcOrd="18" destOrd="0" presId="urn:microsoft.com/office/officeart/2005/8/layout/vList2"/>
    <dgm:cxn modelId="{773869AC-9783-43F6-9F59-E62D2C982339}" type="presParOf" srcId="{1681888F-E8B8-425F-B655-D74550925476}" destId="{02252A89-D3E0-4B0E-A92D-F63DA29E9124}" srcOrd="19" destOrd="0" presId="urn:microsoft.com/office/officeart/2005/8/layout/vList2"/>
    <dgm:cxn modelId="{E385A5D0-F48E-49CB-AD2B-31B463C060AD}" type="presParOf" srcId="{1681888F-E8B8-425F-B655-D74550925476}" destId="{4293BD6F-27C4-4556-ADD0-E14A479361F4}" srcOrd="20"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B36C20F-4820-4BCF-89C6-15F82669E7ED}">
      <dsp:nvSpPr>
        <dsp:cNvPr id="0" name=""/>
        <dsp:cNvSpPr/>
      </dsp:nvSpPr>
      <dsp:spPr>
        <a:xfrm>
          <a:off x="0" y="29813"/>
          <a:ext cx="2857938"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hu-HU" sz="2000" kern="1200" dirty="0" smtClean="0"/>
            <a:t>Key-value</a:t>
          </a:r>
          <a:endParaRPr lang="en-US" sz="2000" kern="1200" dirty="0"/>
        </a:p>
      </dsp:txBody>
      <dsp:txXfrm>
        <a:off x="0" y="29813"/>
        <a:ext cx="2857938" cy="973440"/>
      </dsp:txXfrm>
    </dsp:sp>
    <dsp:sp modelId="{D85A952C-2B90-40F6-8751-7222A3D3001E}">
      <dsp:nvSpPr>
        <dsp:cNvPr id="0" name=""/>
        <dsp:cNvSpPr/>
      </dsp:nvSpPr>
      <dsp:spPr>
        <a:xfrm>
          <a:off x="0" y="1153013"/>
          <a:ext cx="2857938"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hu-HU" sz="2000" kern="1200" dirty="0" smtClean="0"/>
            <a:t>Graph database </a:t>
          </a:r>
          <a:endParaRPr lang="en-US" sz="2000" kern="1200" dirty="0"/>
        </a:p>
      </dsp:txBody>
      <dsp:txXfrm>
        <a:off x="0" y="1153013"/>
        <a:ext cx="2857938" cy="973440"/>
      </dsp:txXfrm>
    </dsp:sp>
    <dsp:sp modelId="{497C112A-2E49-4657-9509-3627C03AF9D8}">
      <dsp:nvSpPr>
        <dsp:cNvPr id="0" name=""/>
        <dsp:cNvSpPr/>
      </dsp:nvSpPr>
      <dsp:spPr>
        <a:xfrm>
          <a:off x="0" y="2276213"/>
          <a:ext cx="2857938"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hu-HU" sz="2000" kern="1200" dirty="0" smtClean="0"/>
            <a:t>Document-oriented </a:t>
          </a:r>
          <a:endParaRPr lang="en-US" sz="2000" kern="1200" dirty="0"/>
        </a:p>
      </dsp:txBody>
      <dsp:txXfrm>
        <a:off x="0" y="2276213"/>
        <a:ext cx="2857938" cy="973440"/>
      </dsp:txXfrm>
    </dsp:sp>
    <dsp:sp modelId="{A02BDE94-B381-415D-8D39-2CE7704B5ABD}">
      <dsp:nvSpPr>
        <dsp:cNvPr id="0" name=""/>
        <dsp:cNvSpPr/>
      </dsp:nvSpPr>
      <dsp:spPr>
        <a:xfrm>
          <a:off x="0" y="3399413"/>
          <a:ext cx="2857938"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hu-HU" sz="2000" kern="1200" dirty="0" smtClean="0"/>
            <a:t>Column family</a:t>
          </a:r>
          <a:endParaRPr lang="en-US" sz="2000" kern="1200" dirty="0"/>
        </a:p>
      </dsp:txBody>
      <dsp:txXfrm>
        <a:off x="0" y="3399413"/>
        <a:ext cx="2857938" cy="9734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D97441-95AF-4557-91B6-6810DA975A5D}">
      <dsp:nvSpPr>
        <dsp:cNvPr id="0" name=""/>
        <dsp:cNvSpPr/>
      </dsp:nvSpPr>
      <dsp:spPr>
        <a:xfrm>
          <a:off x="0" y="442419"/>
          <a:ext cx="1906642" cy="1143985"/>
        </a:xfrm>
        <a:prstGeom prst="rect">
          <a:avLst/>
        </a:prstGeom>
        <a:blipFill rotWithShape="0">
          <a:blip xmlns:r="http://schemas.openxmlformats.org/officeDocument/2006/relationships" r:embed="rId1"/>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0" y="442419"/>
        <a:ext cx="1906642" cy="1143985"/>
      </dsp:txXfrm>
    </dsp:sp>
    <dsp:sp modelId="{778A2AEA-E033-4B5B-B989-1A31AA0E72DF}">
      <dsp:nvSpPr>
        <dsp:cNvPr id="0" name=""/>
        <dsp:cNvSpPr/>
      </dsp:nvSpPr>
      <dsp:spPr>
        <a:xfrm>
          <a:off x="2097306" y="442419"/>
          <a:ext cx="1906642" cy="1143985"/>
        </a:xfrm>
        <a:prstGeom prst="rect">
          <a:avLst/>
        </a:prstGeom>
        <a:blipFill rotWithShape="0">
          <a:blip xmlns:r="http://schemas.openxmlformats.org/officeDocument/2006/relationships" r:embed="rId2"/>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2097306" y="442419"/>
        <a:ext cx="1906642" cy="1143985"/>
      </dsp:txXfrm>
    </dsp:sp>
    <dsp:sp modelId="{113F226A-3817-428E-A3DE-1B20A71C551D}">
      <dsp:nvSpPr>
        <dsp:cNvPr id="0" name=""/>
        <dsp:cNvSpPr/>
      </dsp:nvSpPr>
      <dsp:spPr>
        <a:xfrm>
          <a:off x="4194612" y="442419"/>
          <a:ext cx="1906642" cy="1143985"/>
        </a:xfrm>
        <a:prstGeom prst="rect">
          <a:avLst/>
        </a:prstGeom>
        <a:blipFill rotWithShape="0">
          <a:blip xmlns:r="http://schemas.openxmlformats.org/officeDocument/2006/relationships" r:embed="rId3"/>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4194612" y="442419"/>
        <a:ext cx="1906642" cy="1143985"/>
      </dsp:txXfrm>
    </dsp:sp>
    <dsp:sp modelId="{935D58EE-7A1B-45A3-BC8B-AFC55EBD5459}">
      <dsp:nvSpPr>
        <dsp:cNvPr id="0" name=""/>
        <dsp:cNvSpPr/>
      </dsp:nvSpPr>
      <dsp:spPr>
        <a:xfrm>
          <a:off x="0" y="1777068"/>
          <a:ext cx="1906642" cy="1143985"/>
        </a:xfrm>
        <a:prstGeom prst="rect">
          <a:avLst/>
        </a:prstGeom>
        <a:blipFill rotWithShape="0">
          <a:blip xmlns:r="http://schemas.openxmlformats.org/officeDocument/2006/relationships" r:embed="rId4"/>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0" y="1777068"/>
        <a:ext cx="1906642" cy="1143985"/>
      </dsp:txXfrm>
    </dsp:sp>
    <dsp:sp modelId="{7B8BCD1F-4E1C-44C1-AE3A-13F1A3073A8D}">
      <dsp:nvSpPr>
        <dsp:cNvPr id="0" name=""/>
        <dsp:cNvSpPr/>
      </dsp:nvSpPr>
      <dsp:spPr>
        <a:xfrm>
          <a:off x="2097306" y="1777068"/>
          <a:ext cx="1906642" cy="1143985"/>
        </a:xfrm>
        <a:prstGeom prst="rect">
          <a:avLst/>
        </a:prstGeom>
        <a:blipFill rotWithShape="0">
          <a:blip xmlns:r="http://schemas.openxmlformats.org/officeDocument/2006/relationships" r:embed="rId5"/>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2097306" y="1777068"/>
        <a:ext cx="1906642" cy="1143985"/>
      </dsp:txXfrm>
    </dsp:sp>
    <dsp:sp modelId="{A38B5050-E769-4CD8-9389-D2EA3E8D9BD8}">
      <dsp:nvSpPr>
        <dsp:cNvPr id="0" name=""/>
        <dsp:cNvSpPr/>
      </dsp:nvSpPr>
      <dsp:spPr>
        <a:xfrm>
          <a:off x="4194612" y="1777068"/>
          <a:ext cx="1906642" cy="1143985"/>
        </a:xfrm>
        <a:prstGeom prst="rect">
          <a:avLst/>
        </a:prstGeom>
        <a:blipFill rotWithShape="0">
          <a:blip xmlns:r="http://schemas.openxmlformats.org/officeDocument/2006/relationships" r:embed="rId6"/>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4194612" y="1777068"/>
        <a:ext cx="1906642" cy="1143985"/>
      </dsp:txXfrm>
    </dsp:sp>
    <dsp:sp modelId="{EB7B9D5C-165B-4CFC-9616-70411928B03F}">
      <dsp:nvSpPr>
        <dsp:cNvPr id="0" name=""/>
        <dsp:cNvSpPr/>
      </dsp:nvSpPr>
      <dsp:spPr>
        <a:xfrm>
          <a:off x="1048653" y="3111718"/>
          <a:ext cx="1906642" cy="1143985"/>
        </a:xfrm>
        <a:prstGeom prst="rect">
          <a:avLst/>
        </a:prstGeom>
        <a:blipFill rotWithShape="0">
          <a:blip xmlns:r="http://schemas.openxmlformats.org/officeDocument/2006/relationships" r:embed="rId7"/>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 </a:t>
          </a:r>
          <a:endParaRPr lang="en-US" sz="5500" kern="1200" dirty="0"/>
        </a:p>
      </dsp:txBody>
      <dsp:txXfrm>
        <a:off x="1048653" y="3111718"/>
        <a:ext cx="1906642" cy="1143985"/>
      </dsp:txXfrm>
    </dsp:sp>
    <dsp:sp modelId="{963C5CD9-067B-423A-A4DB-94AEFF8A0808}">
      <dsp:nvSpPr>
        <dsp:cNvPr id="0" name=""/>
        <dsp:cNvSpPr/>
      </dsp:nvSpPr>
      <dsp:spPr>
        <a:xfrm>
          <a:off x="3145959" y="3111718"/>
          <a:ext cx="1906642" cy="1143985"/>
        </a:xfrm>
        <a:prstGeom prst="rect">
          <a:avLst/>
        </a:prstGeom>
        <a:blipFill rotWithShape="0">
          <a:blip xmlns:r="http://schemas.openxmlformats.org/officeDocument/2006/relationships" r:embed="rId8"/>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smtClean="0"/>
            <a:t> </a:t>
          </a:r>
          <a:endParaRPr lang="en-US" sz="5500" kern="1200"/>
        </a:p>
      </dsp:txBody>
      <dsp:txXfrm>
        <a:off x="3145959" y="3111718"/>
        <a:ext cx="1906642" cy="1143985"/>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BC49F7B-54D4-474D-842A-B34A17622CCD}">
      <dsp:nvSpPr>
        <dsp:cNvPr id="0" name=""/>
        <dsp:cNvSpPr/>
      </dsp:nvSpPr>
      <dsp:spPr>
        <a:xfrm rot="5400000">
          <a:off x="5470058" y="-2301266"/>
          <a:ext cx="1112705" cy="5993418"/>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This means that the data in the database remains consistent after the execution of an operation. For example after an update operation all clients see the same data. </a:t>
          </a:r>
          <a:endParaRPr lang="en-US" sz="1800" kern="1200" dirty="0"/>
        </a:p>
      </dsp:txBody>
      <dsp:txXfrm rot="5400000">
        <a:off x="5470058" y="-2301266"/>
        <a:ext cx="1112705" cy="5993418"/>
      </dsp:txXfrm>
    </dsp:sp>
    <dsp:sp modelId="{B716E5E9-FA0F-4567-B5FB-AA4925076891}">
      <dsp:nvSpPr>
        <dsp:cNvPr id="0" name=""/>
        <dsp:cNvSpPr/>
      </dsp:nvSpPr>
      <dsp:spPr>
        <a:xfrm>
          <a:off x="341596" y="1"/>
          <a:ext cx="2688104" cy="139088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t>Consistency</a:t>
          </a:r>
          <a:endParaRPr lang="en-US" sz="1800" kern="1200" dirty="0"/>
        </a:p>
      </dsp:txBody>
      <dsp:txXfrm>
        <a:off x="341596" y="1"/>
        <a:ext cx="2688104" cy="1390881"/>
      </dsp:txXfrm>
    </dsp:sp>
    <dsp:sp modelId="{D6FDB226-2DFB-4843-8F51-7572361790C9}">
      <dsp:nvSpPr>
        <dsp:cNvPr id="0" name=""/>
        <dsp:cNvSpPr/>
      </dsp:nvSpPr>
      <dsp:spPr>
        <a:xfrm rot="5400000">
          <a:off x="5470058" y="-840841"/>
          <a:ext cx="1112705" cy="5993418"/>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This means that the system is always on (service guarantee availability), no downtime. </a:t>
          </a:r>
          <a:endParaRPr lang="en-US" sz="1800" kern="1200" dirty="0"/>
        </a:p>
      </dsp:txBody>
      <dsp:txXfrm rot="5400000">
        <a:off x="5470058" y="-840841"/>
        <a:ext cx="1112705" cy="5993418"/>
      </dsp:txXfrm>
    </dsp:sp>
    <dsp:sp modelId="{5BF0FDA3-0E80-4C02-B308-E78F1FAEB63E}">
      <dsp:nvSpPr>
        <dsp:cNvPr id="0" name=""/>
        <dsp:cNvSpPr/>
      </dsp:nvSpPr>
      <dsp:spPr>
        <a:xfrm>
          <a:off x="341596" y="1460427"/>
          <a:ext cx="2688104" cy="139088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t>Availability</a:t>
          </a:r>
          <a:endParaRPr lang="en-US" sz="1800" kern="1200" dirty="0"/>
        </a:p>
      </dsp:txBody>
      <dsp:txXfrm>
        <a:off x="341596" y="1460427"/>
        <a:ext cx="2688104" cy="1390881"/>
      </dsp:txXfrm>
    </dsp:sp>
    <dsp:sp modelId="{A1A19C03-16FC-46EA-ACD1-847D5CC3CA88}">
      <dsp:nvSpPr>
        <dsp:cNvPr id="0" name=""/>
        <dsp:cNvSpPr/>
      </dsp:nvSpPr>
      <dsp:spPr>
        <a:xfrm rot="5400000">
          <a:off x="5279953" y="667976"/>
          <a:ext cx="1481811" cy="5987565"/>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This means that the system continues to function even the communication among the servers is unreliable, i.e. the servers may be partitioned into multiple groups that cannot communicate with one another.</a:t>
          </a:r>
          <a:endParaRPr lang="en-US" sz="1800" kern="1200" dirty="0"/>
        </a:p>
      </dsp:txBody>
      <dsp:txXfrm rot="5400000">
        <a:off x="5279953" y="667976"/>
        <a:ext cx="1481811" cy="5987565"/>
      </dsp:txXfrm>
    </dsp:sp>
    <dsp:sp modelId="{6456F145-9CEF-4075-B794-83197A775C32}">
      <dsp:nvSpPr>
        <dsp:cNvPr id="0" name=""/>
        <dsp:cNvSpPr/>
      </dsp:nvSpPr>
      <dsp:spPr>
        <a:xfrm>
          <a:off x="341596" y="2966318"/>
          <a:ext cx="2685479" cy="139088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t>Partition Tolerance</a:t>
          </a:r>
          <a:endParaRPr lang="en-US" sz="1800" kern="1200" dirty="0"/>
        </a:p>
      </dsp:txBody>
      <dsp:txXfrm>
        <a:off x="341596" y="2966318"/>
        <a:ext cx="2685479" cy="1390881"/>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AA47B77-6ED1-42AD-AD5A-59E17C9F95FE}">
      <dsp:nvSpPr>
        <dsp:cNvPr id="0" name=""/>
        <dsp:cNvSpPr/>
      </dsp:nvSpPr>
      <dsp:spPr>
        <a:xfrm>
          <a:off x="632744" y="1230"/>
          <a:ext cx="1459215" cy="1005399"/>
        </a:xfrm>
        <a:prstGeom prst="roundRect">
          <a:avLst/>
        </a:prstGeom>
        <a:blipFill rotWithShape="0">
          <a:blip xmlns:r="http://schemas.openxmlformats.org/officeDocument/2006/relationships" r:embed="rId1"/>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6C9A8-5F48-4279-8A95-1B2D36FCD3EC}">
      <dsp:nvSpPr>
        <dsp:cNvPr id="0" name=""/>
        <dsp:cNvSpPr/>
      </dsp:nvSpPr>
      <dsp:spPr>
        <a:xfrm>
          <a:off x="632744" y="1006629"/>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Google</a:t>
          </a:r>
          <a:endParaRPr lang="en-US" sz="1600" kern="1200" dirty="0"/>
        </a:p>
      </dsp:txBody>
      <dsp:txXfrm>
        <a:off x="632744" y="1006629"/>
        <a:ext cx="1459215" cy="541368"/>
      </dsp:txXfrm>
    </dsp:sp>
    <dsp:sp modelId="{27511986-F383-42C4-835F-D5C9783CC67F}">
      <dsp:nvSpPr>
        <dsp:cNvPr id="0" name=""/>
        <dsp:cNvSpPr/>
      </dsp:nvSpPr>
      <dsp:spPr>
        <a:xfrm>
          <a:off x="2237942" y="1230"/>
          <a:ext cx="1459215" cy="1005399"/>
        </a:xfrm>
        <a:prstGeom prst="roundRect">
          <a:avLst/>
        </a:prstGeom>
        <a:blipFill rotWithShape="0">
          <a:blip xmlns:r="http://schemas.openxmlformats.org/officeDocument/2006/relationships" r:embed="rId2"/>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589DE4-4F46-46CA-B3C2-472F72D0FE8C}">
      <dsp:nvSpPr>
        <dsp:cNvPr id="0" name=""/>
        <dsp:cNvSpPr/>
      </dsp:nvSpPr>
      <dsp:spPr>
        <a:xfrm>
          <a:off x="2237942" y="1006629"/>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err="1" smtClean="0"/>
            <a:t>Facebook</a:t>
          </a:r>
          <a:endParaRPr lang="en-US" sz="1600" kern="1200" dirty="0"/>
        </a:p>
      </dsp:txBody>
      <dsp:txXfrm>
        <a:off x="2237942" y="1006629"/>
        <a:ext cx="1459215" cy="541368"/>
      </dsp:txXfrm>
    </dsp:sp>
    <dsp:sp modelId="{696C1309-E7C0-4B16-B888-7E0FF274CBCC}">
      <dsp:nvSpPr>
        <dsp:cNvPr id="0" name=""/>
        <dsp:cNvSpPr/>
      </dsp:nvSpPr>
      <dsp:spPr>
        <a:xfrm>
          <a:off x="3843140" y="1230"/>
          <a:ext cx="1459215" cy="1005399"/>
        </a:xfrm>
        <a:prstGeom prst="roundRect">
          <a:avLst/>
        </a:prstGeom>
        <a:blipFill rotWithShape="0">
          <a:blip xmlns:r="http://schemas.openxmlformats.org/officeDocument/2006/relationships" r:embed="rId3"/>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A4DE8-3BD2-4631-A1F0-343E35538D40}">
      <dsp:nvSpPr>
        <dsp:cNvPr id="0" name=""/>
        <dsp:cNvSpPr/>
      </dsp:nvSpPr>
      <dsp:spPr>
        <a:xfrm>
          <a:off x="3843140" y="1006629"/>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Mozilla</a:t>
          </a:r>
          <a:endParaRPr lang="en-US" sz="1600" kern="1200" dirty="0"/>
        </a:p>
      </dsp:txBody>
      <dsp:txXfrm>
        <a:off x="3843140" y="1006629"/>
        <a:ext cx="1459215" cy="541368"/>
      </dsp:txXfrm>
    </dsp:sp>
    <dsp:sp modelId="{5A3D9A78-EB52-4DFA-AFD8-94BF370CE890}">
      <dsp:nvSpPr>
        <dsp:cNvPr id="0" name=""/>
        <dsp:cNvSpPr/>
      </dsp:nvSpPr>
      <dsp:spPr>
        <a:xfrm>
          <a:off x="5448338" y="1230"/>
          <a:ext cx="1459215" cy="1005399"/>
        </a:xfrm>
        <a:prstGeom prst="roundRect">
          <a:avLst/>
        </a:prstGeom>
        <a:blipFill rotWithShape="0">
          <a:blip xmlns:r="http://schemas.openxmlformats.org/officeDocument/2006/relationships" r:embed="rId4"/>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C79BF-C979-4576-B39C-65237B0FA80B}">
      <dsp:nvSpPr>
        <dsp:cNvPr id="0" name=""/>
        <dsp:cNvSpPr/>
      </dsp:nvSpPr>
      <dsp:spPr>
        <a:xfrm>
          <a:off x="5448338" y="1006629"/>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Adobe</a:t>
          </a:r>
          <a:endParaRPr lang="en-US" sz="1600" kern="1200" dirty="0"/>
        </a:p>
      </dsp:txBody>
      <dsp:txXfrm>
        <a:off x="5448338" y="1006629"/>
        <a:ext cx="1459215" cy="541368"/>
      </dsp:txXfrm>
    </dsp:sp>
    <dsp:sp modelId="{1E9DC388-868B-437A-BC40-D7A12F244689}">
      <dsp:nvSpPr>
        <dsp:cNvPr id="0" name=""/>
        <dsp:cNvSpPr/>
      </dsp:nvSpPr>
      <dsp:spPr>
        <a:xfrm>
          <a:off x="632744" y="1693919"/>
          <a:ext cx="1459215" cy="1005399"/>
        </a:xfrm>
        <a:prstGeom prst="roundRect">
          <a:avLst/>
        </a:prstGeom>
        <a:blipFill rotWithShape="0">
          <a:blip xmlns:r="http://schemas.openxmlformats.org/officeDocument/2006/relationships" r:embed="rId5"/>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8CCCFD-249D-4FF5-99DF-693A1D7BE443}">
      <dsp:nvSpPr>
        <dsp:cNvPr id="0" name=""/>
        <dsp:cNvSpPr/>
      </dsp:nvSpPr>
      <dsp:spPr>
        <a:xfrm>
          <a:off x="632744" y="2699318"/>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Foursquare</a:t>
          </a:r>
          <a:endParaRPr lang="en-US" sz="1600" kern="1200" dirty="0"/>
        </a:p>
      </dsp:txBody>
      <dsp:txXfrm>
        <a:off x="632744" y="2699318"/>
        <a:ext cx="1459215" cy="541368"/>
      </dsp:txXfrm>
    </dsp:sp>
    <dsp:sp modelId="{3A1B0B2D-CD5B-4C05-B08C-2A5101F849C1}">
      <dsp:nvSpPr>
        <dsp:cNvPr id="0" name=""/>
        <dsp:cNvSpPr/>
      </dsp:nvSpPr>
      <dsp:spPr>
        <a:xfrm>
          <a:off x="2237942" y="1693919"/>
          <a:ext cx="1459215" cy="1005399"/>
        </a:xfrm>
        <a:prstGeom prst="roundRect">
          <a:avLst/>
        </a:prstGeom>
        <a:blipFill rotWithShape="0">
          <a:blip xmlns:r="http://schemas.openxmlformats.org/officeDocument/2006/relationships" r:embed="rId6"/>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BE8716-09BC-4815-A36A-2DA68E290539}">
      <dsp:nvSpPr>
        <dsp:cNvPr id="0" name=""/>
        <dsp:cNvSpPr/>
      </dsp:nvSpPr>
      <dsp:spPr>
        <a:xfrm>
          <a:off x="2237942" y="2699318"/>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LinkedIn</a:t>
          </a:r>
          <a:endParaRPr lang="en-US" sz="1600" kern="1200" dirty="0"/>
        </a:p>
      </dsp:txBody>
      <dsp:txXfrm>
        <a:off x="2237942" y="2699318"/>
        <a:ext cx="1459215" cy="541368"/>
      </dsp:txXfrm>
    </dsp:sp>
    <dsp:sp modelId="{640EA632-5192-41FB-811C-48E487BB24D9}">
      <dsp:nvSpPr>
        <dsp:cNvPr id="0" name=""/>
        <dsp:cNvSpPr/>
      </dsp:nvSpPr>
      <dsp:spPr>
        <a:xfrm>
          <a:off x="3843140" y="1693919"/>
          <a:ext cx="1459215" cy="1005399"/>
        </a:xfrm>
        <a:prstGeom prst="roundRect">
          <a:avLst/>
        </a:prstGeom>
        <a:blipFill rotWithShape="0">
          <a:blip xmlns:r="http://schemas.openxmlformats.org/officeDocument/2006/relationships" r:embed="rId7"/>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B8B88-BC76-4AF0-B25F-5845A219F84C}">
      <dsp:nvSpPr>
        <dsp:cNvPr id="0" name=""/>
        <dsp:cNvSpPr/>
      </dsp:nvSpPr>
      <dsp:spPr>
        <a:xfrm>
          <a:off x="3843140" y="2699318"/>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err="1" smtClean="0"/>
            <a:t>Digg</a:t>
          </a:r>
          <a:endParaRPr lang="en-US" sz="1600" kern="1200" dirty="0"/>
        </a:p>
      </dsp:txBody>
      <dsp:txXfrm>
        <a:off x="3843140" y="2699318"/>
        <a:ext cx="1459215" cy="541368"/>
      </dsp:txXfrm>
    </dsp:sp>
    <dsp:sp modelId="{61EA8798-E03D-41E6-98D1-7DE34FF6A072}">
      <dsp:nvSpPr>
        <dsp:cNvPr id="0" name=""/>
        <dsp:cNvSpPr/>
      </dsp:nvSpPr>
      <dsp:spPr>
        <a:xfrm>
          <a:off x="5448338" y="1693919"/>
          <a:ext cx="1459215" cy="1005399"/>
        </a:xfrm>
        <a:prstGeom prst="roundRect">
          <a:avLst/>
        </a:prstGeom>
        <a:blipFill rotWithShape="0">
          <a:blip xmlns:r="http://schemas.openxmlformats.org/officeDocument/2006/relationships" r:embed="rId8"/>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093C4-5F1D-4F83-A822-D98DFB8BFF2E}">
      <dsp:nvSpPr>
        <dsp:cNvPr id="0" name=""/>
        <dsp:cNvSpPr/>
      </dsp:nvSpPr>
      <dsp:spPr>
        <a:xfrm>
          <a:off x="5448338" y="2699318"/>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McGraw-Hill Education</a:t>
          </a:r>
          <a:endParaRPr lang="en-US" sz="1600" kern="1200" dirty="0"/>
        </a:p>
      </dsp:txBody>
      <dsp:txXfrm>
        <a:off x="5448338" y="2699318"/>
        <a:ext cx="1459215" cy="541368"/>
      </dsp:txXfrm>
    </dsp:sp>
    <dsp:sp modelId="{4ADDC6F3-2F88-4F8C-A13F-A220FB9C77E8}">
      <dsp:nvSpPr>
        <dsp:cNvPr id="0" name=""/>
        <dsp:cNvSpPr/>
      </dsp:nvSpPr>
      <dsp:spPr>
        <a:xfrm>
          <a:off x="3040541" y="3386608"/>
          <a:ext cx="1459215" cy="1005399"/>
        </a:xfrm>
        <a:prstGeom prst="roundRect">
          <a:avLst/>
        </a:prstGeom>
        <a:blipFill rotWithShape="0">
          <a:blip xmlns:r="http://schemas.openxmlformats.org/officeDocument/2006/relationships" r:embed="rId9"/>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6B6D0B-A438-474B-BD77-8C58E88467D3}">
      <dsp:nvSpPr>
        <dsp:cNvPr id="0" name=""/>
        <dsp:cNvSpPr/>
      </dsp:nvSpPr>
      <dsp:spPr>
        <a:xfrm>
          <a:off x="3040541" y="4392008"/>
          <a:ext cx="1459215" cy="54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kern="1200" dirty="0" smtClean="0"/>
            <a:t>Vermont Public Radio</a:t>
          </a:r>
          <a:endParaRPr lang="en-US" sz="1600" kern="1200" dirty="0"/>
        </a:p>
      </dsp:txBody>
      <dsp:txXfrm>
        <a:off x="3040541" y="4392008"/>
        <a:ext cx="1459215" cy="541368"/>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39538B-EF2C-47C3-8A08-BF122AC74686}">
      <dsp:nvSpPr>
        <dsp:cNvPr id="0" name=""/>
        <dsp:cNvSpPr/>
      </dsp:nvSpPr>
      <dsp:spPr>
        <a:xfrm>
          <a:off x="3529698" y="1231933"/>
          <a:ext cx="1578190" cy="1578383"/>
        </a:xfrm>
        <a:prstGeom prst="ellipse">
          <a:avLst/>
        </a:prstGeom>
        <a:solidFill>
          <a:schemeClr val="accent5">
            <a:alpha val="50000"/>
            <a:hueOff val="0"/>
            <a:satOff val="0"/>
            <a:lumOff val="0"/>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5C7C0FFE-D901-4BD6-B7D3-0F9BD0D58732}">
      <dsp:nvSpPr>
        <dsp:cNvPr id="0" name=""/>
        <dsp:cNvSpPr/>
      </dsp:nvSpPr>
      <dsp:spPr>
        <a:xfrm>
          <a:off x="3414621" y="0"/>
          <a:ext cx="1808343" cy="967740"/>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1" kern="1200" smtClean="0">
              <a:latin typeface="Arial"/>
              <a:ea typeface="+mn-ea"/>
              <a:cs typeface="+mn-cs"/>
            </a:rPr>
            <a:t>MongoDB</a:t>
          </a:r>
          <a:r>
            <a:rPr lang="en-US" sz="1400" kern="1200" smtClean="0">
              <a:latin typeface="Arial"/>
              <a:ea typeface="+mn-ea"/>
              <a:cs typeface="+mn-cs"/>
            </a:rPr>
            <a:t> (from </a:t>
          </a:r>
          <a:r>
            <a:rPr lang="en-US" sz="1400" i="1" kern="1200" smtClean="0">
              <a:latin typeface="Arial"/>
              <a:ea typeface="+mn-ea"/>
              <a:cs typeface="+mn-cs"/>
            </a:rPr>
            <a:t>humongous</a:t>
          </a:r>
          <a:r>
            <a:rPr lang="en-US" sz="1400" kern="1200" smtClean="0">
              <a:latin typeface="Arial"/>
              <a:ea typeface="+mn-ea"/>
              <a:cs typeface="+mn-cs"/>
            </a:rPr>
            <a:t>) is a cross-platform document oriented database</a:t>
          </a:r>
          <a:endParaRPr lang="en-US" sz="1400" kern="1200" dirty="0">
            <a:latin typeface="Arial"/>
            <a:ea typeface="+mn-ea"/>
            <a:cs typeface="+mn-cs"/>
          </a:endParaRPr>
        </a:p>
      </dsp:txBody>
      <dsp:txXfrm>
        <a:off x="3414621" y="0"/>
        <a:ext cx="1808343" cy="967740"/>
      </dsp:txXfrm>
    </dsp:sp>
    <dsp:sp modelId="{AFB0ADCE-C9AF-46EA-8626-9DE872D38D85}">
      <dsp:nvSpPr>
        <dsp:cNvPr id="0" name=""/>
        <dsp:cNvSpPr/>
      </dsp:nvSpPr>
      <dsp:spPr>
        <a:xfrm>
          <a:off x="3992634" y="1454513"/>
          <a:ext cx="1578190" cy="1578383"/>
        </a:xfrm>
        <a:prstGeom prst="ellipse">
          <a:avLst/>
        </a:prstGeom>
        <a:solidFill>
          <a:schemeClr val="accent5">
            <a:alpha val="50000"/>
            <a:hueOff val="-1316705"/>
            <a:satOff val="-3458"/>
            <a:lumOff val="425"/>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3A9BA6AE-D1B4-4ED4-9814-B213F06686D1}">
      <dsp:nvSpPr>
        <dsp:cNvPr id="0" name=""/>
        <dsp:cNvSpPr/>
      </dsp:nvSpPr>
      <dsp:spPr>
        <a:xfrm>
          <a:off x="5765468" y="919352"/>
          <a:ext cx="1709706" cy="1064513"/>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Schema-free document database</a:t>
          </a:r>
          <a:endParaRPr lang="en-US" sz="1400" kern="1200" dirty="0">
            <a:latin typeface="Arial"/>
            <a:ea typeface="+mn-ea"/>
            <a:cs typeface="+mn-cs"/>
          </a:endParaRPr>
        </a:p>
      </dsp:txBody>
      <dsp:txXfrm>
        <a:off x="5765468" y="919352"/>
        <a:ext cx="1709706" cy="1064513"/>
      </dsp:txXfrm>
    </dsp:sp>
    <dsp:sp modelId="{89649579-F52D-466B-A588-AED3B9ADF3FC}">
      <dsp:nvSpPr>
        <dsp:cNvPr id="0" name=""/>
        <dsp:cNvSpPr/>
      </dsp:nvSpPr>
      <dsp:spPr>
        <a:xfrm>
          <a:off x="4106395" y="1955318"/>
          <a:ext cx="1578190" cy="1578383"/>
        </a:xfrm>
        <a:prstGeom prst="ellipse">
          <a:avLst/>
        </a:prstGeom>
        <a:solidFill>
          <a:schemeClr val="accent5">
            <a:alpha val="50000"/>
            <a:hueOff val="-2633410"/>
            <a:satOff val="-6917"/>
            <a:lumOff val="850"/>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DA5ABB51-60F5-4F45-90D6-2266863EF8E2}">
      <dsp:nvSpPr>
        <dsp:cNvPr id="0" name=""/>
        <dsp:cNvSpPr/>
      </dsp:nvSpPr>
      <dsp:spPr>
        <a:xfrm>
          <a:off x="5929862" y="2274188"/>
          <a:ext cx="1676827" cy="1137094"/>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Nosql database</a:t>
          </a:r>
          <a:endParaRPr lang="en-US" sz="1400" kern="1200" dirty="0">
            <a:latin typeface="Arial"/>
            <a:ea typeface="+mn-ea"/>
            <a:cs typeface="+mn-cs"/>
          </a:endParaRPr>
        </a:p>
      </dsp:txBody>
      <dsp:txXfrm>
        <a:off x="5929862" y="2274188"/>
        <a:ext cx="1676827" cy="1137094"/>
      </dsp:txXfrm>
    </dsp:sp>
    <dsp:sp modelId="{0B451F86-06BC-420E-933B-D06676B34080}">
      <dsp:nvSpPr>
        <dsp:cNvPr id="0" name=""/>
        <dsp:cNvSpPr/>
      </dsp:nvSpPr>
      <dsp:spPr>
        <a:xfrm>
          <a:off x="3786154" y="2356930"/>
          <a:ext cx="1578190" cy="1578383"/>
        </a:xfrm>
        <a:prstGeom prst="ellipse">
          <a:avLst/>
        </a:prstGeom>
        <a:solidFill>
          <a:schemeClr val="accent5">
            <a:alpha val="50000"/>
            <a:hueOff val="-3950115"/>
            <a:satOff val="-10375"/>
            <a:lumOff val="1274"/>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2DCFDFAE-D9C1-4919-B5AA-407029A151AE}">
      <dsp:nvSpPr>
        <dsp:cNvPr id="0" name=""/>
        <dsp:cNvSpPr/>
      </dsp:nvSpPr>
      <dsp:spPr>
        <a:xfrm>
          <a:off x="5206525" y="3798379"/>
          <a:ext cx="1808343" cy="1040320"/>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Written in C++  </a:t>
          </a:r>
          <a:endParaRPr lang="en-US" sz="1400" kern="1200" dirty="0">
            <a:latin typeface="Arial"/>
            <a:ea typeface="+mn-ea"/>
            <a:cs typeface="+mn-cs"/>
          </a:endParaRPr>
        </a:p>
      </dsp:txBody>
      <dsp:txXfrm>
        <a:off x="5206525" y="3798379"/>
        <a:ext cx="1808343" cy="1040320"/>
      </dsp:txXfrm>
    </dsp:sp>
    <dsp:sp modelId="{9B1E7325-8893-45CB-8F98-C94F5B3F70FE}">
      <dsp:nvSpPr>
        <dsp:cNvPr id="0" name=""/>
        <dsp:cNvSpPr/>
      </dsp:nvSpPr>
      <dsp:spPr>
        <a:xfrm>
          <a:off x="3273242" y="2356930"/>
          <a:ext cx="1578190" cy="1578383"/>
        </a:xfrm>
        <a:prstGeom prst="ellipse">
          <a:avLst/>
        </a:prstGeom>
        <a:solidFill>
          <a:schemeClr val="accent5">
            <a:alpha val="50000"/>
            <a:hueOff val="-5266820"/>
            <a:satOff val="-13833"/>
            <a:lumOff val="1699"/>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4E3C39FD-FB0C-4D94-8866-72648A7C9FB9}">
      <dsp:nvSpPr>
        <dsp:cNvPr id="0" name=""/>
        <dsp:cNvSpPr/>
      </dsp:nvSpPr>
      <dsp:spPr>
        <a:xfrm>
          <a:off x="1622718" y="3798379"/>
          <a:ext cx="1808343" cy="1040320"/>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Open-source project that mainly driven by 10gen Inc. </a:t>
          </a:r>
          <a:endParaRPr lang="en-US" sz="1400" kern="1200" dirty="0">
            <a:latin typeface="Arial"/>
            <a:ea typeface="+mn-ea"/>
            <a:cs typeface="+mn-cs"/>
          </a:endParaRPr>
        </a:p>
      </dsp:txBody>
      <dsp:txXfrm>
        <a:off x="1622718" y="3798379"/>
        <a:ext cx="1808343" cy="1040320"/>
      </dsp:txXfrm>
    </dsp:sp>
    <dsp:sp modelId="{7D0460D4-BB5E-4AC5-9F47-C924C8BAE37E}">
      <dsp:nvSpPr>
        <dsp:cNvPr id="0" name=""/>
        <dsp:cNvSpPr/>
      </dsp:nvSpPr>
      <dsp:spPr>
        <a:xfrm>
          <a:off x="2953001" y="1955318"/>
          <a:ext cx="1578190" cy="1578383"/>
        </a:xfrm>
        <a:prstGeom prst="ellipse">
          <a:avLst/>
        </a:prstGeom>
        <a:solidFill>
          <a:schemeClr val="accent5">
            <a:alpha val="50000"/>
            <a:hueOff val="-6583524"/>
            <a:satOff val="-17292"/>
            <a:lumOff val="2124"/>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343C4397-7464-4F81-B29B-AE8D69581284}">
      <dsp:nvSpPr>
        <dsp:cNvPr id="0" name=""/>
        <dsp:cNvSpPr/>
      </dsp:nvSpPr>
      <dsp:spPr>
        <a:xfrm>
          <a:off x="1030896" y="2274188"/>
          <a:ext cx="1676827" cy="1137094"/>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10gen Inc. also offers professional services around  MongoDB  </a:t>
          </a:r>
          <a:endParaRPr lang="en-US" sz="1400" kern="1200" dirty="0">
            <a:latin typeface="Arial"/>
            <a:ea typeface="+mn-ea"/>
            <a:cs typeface="+mn-cs"/>
          </a:endParaRPr>
        </a:p>
      </dsp:txBody>
      <dsp:txXfrm>
        <a:off x="1030896" y="2274188"/>
        <a:ext cx="1676827" cy="1137094"/>
      </dsp:txXfrm>
    </dsp:sp>
    <dsp:sp modelId="{392472E3-10AD-4527-9BFA-676456565D78}">
      <dsp:nvSpPr>
        <dsp:cNvPr id="0" name=""/>
        <dsp:cNvSpPr/>
      </dsp:nvSpPr>
      <dsp:spPr>
        <a:xfrm>
          <a:off x="3066762" y="1454513"/>
          <a:ext cx="1578190" cy="1578383"/>
        </a:xfrm>
        <a:prstGeom prst="ellipse">
          <a:avLst/>
        </a:prstGeom>
        <a:solidFill>
          <a:schemeClr val="accent5">
            <a:alpha val="50000"/>
            <a:hueOff val="-7900229"/>
            <a:satOff val="-20750"/>
            <a:lumOff val="2549"/>
            <a:alphaOff val="0"/>
          </a:schemeClr>
        </a:solidFill>
        <a:ln>
          <a:noFill/>
        </a:ln>
        <a:effectLst>
          <a:outerShdw blurRad="40000" dist="23000" dir="5400000" rotWithShape="0">
            <a:srgbClr val="000000">
              <a:alpha val="35000"/>
            </a:srgbClr>
          </a:outerShdw>
        </a:effectLst>
        <a:scene3d>
          <a:camera prst="orthographicFront" zoom="82000">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tx1"/>
        </a:fontRef>
      </dsp:style>
    </dsp:sp>
    <dsp:sp modelId="{63875448-721E-46BC-9265-EC9A5CBF317F}">
      <dsp:nvSpPr>
        <dsp:cNvPr id="0" name=""/>
        <dsp:cNvSpPr/>
      </dsp:nvSpPr>
      <dsp:spPr>
        <a:xfrm>
          <a:off x="1162412" y="919352"/>
          <a:ext cx="1709706" cy="1064513"/>
        </a:xfrm>
        <a:prstGeom prst="rect">
          <a:avLst/>
        </a:prstGeom>
        <a:noFill/>
        <a:ln>
          <a:noFill/>
        </a:ln>
        <a:effectLst/>
        <a:scene3d>
          <a:camera prst="orthographicFront" zoom="82000">
            <a:rot lat="0" lon="0" rev="0"/>
          </a:camera>
          <a:lightRig rig="balanced" dir="t">
            <a:rot lat="0" lon="0" rev="8700000"/>
          </a:lightRig>
        </a:scene3d>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smtClean="0">
              <a:latin typeface="Arial"/>
              <a:ea typeface="+mn-ea"/>
              <a:cs typeface="+mn-cs"/>
            </a:rPr>
            <a:t>Has driver to all most every popular language programming </a:t>
          </a:r>
          <a:endParaRPr lang="en-US" sz="1400" kern="1200" dirty="0">
            <a:latin typeface="Arial"/>
            <a:ea typeface="+mn-ea"/>
            <a:cs typeface="+mn-cs"/>
          </a:endParaRPr>
        </a:p>
      </dsp:txBody>
      <dsp:txXfrm>
        <a:off x="1162412" y="919352"/>
        <a:ext cx="1709706" cy="1064513"/>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D0AF37-EDDA-4820-9154-1A5D06098700}">
      <dsp:nvSpPr>
        <dsp:cNvPr id="0" name=""/>
        <dsp:cNvSpPr/>
      </dsp:nvSpPr>
      <dsp:spPr>
        <a:xfrm>
          <a:off x="0" y="17283"/>
          <a:ext cx="6846614"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err="1" smtClean="0">
              <a:latin typeface="+mn-lt"/>
              <a:ea typeface="Calibri" pitchFamily="34" charset="0"/>
              <a:cs typeface="Calibri" pitchFamily="34" charset="0"/>
            </a:rPr>
            <a:t>MongoDB</a:t>
          </a:r>
          <a:r>
            <a:rPr lang="en-US" sz="1800" kern="1200" dirty="0" smtClean="0">
              <a:latin typeface="+mn-lt"/>
              <a:ea typeface="Calibri" pitchFamily="34" charset="0"/>
              <a:cs typeface="Calibri" pitchFamily="34" charset="0"/>
            </a:rPr>
            <a:t> does not need any pre-defined data schema.</a:t>
          </a:r>
          <a:endParaRPr lang="en-US" sz="1800" kern="1200" dirty="0">
            <a:latin typeface="+mn-lt"/>
          </a:endParaRPr>
        </a:p>
      </dsp:txBody>
      <dsp:txXfrm>
        <a:off x="0" y="17283"/>
        <a:ext cx="6846614" cy="468000"/>
      </dsp:txXfrm>
    </dsp:sp>
    <dsp:sp modelId="{2A437644-D085-4852-9A8C-81871287A1BF}">
      <dsp:nvSpPr>
        <dsp:cNvPr id="0" name=""/>
        <dsp:cNvSpPr/>
      </dsp:nvSpPr>
      <dsp:spPr>
        <a:xfrm>
          <a:off x="0" y="557283"/>
          <a:ext cx="6846614"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mn-lt"/>
              <a:ea typeface="Calibri" pitchFamily="34" charset="0"/>
              <a:cs typeface="Calibri" pitchFamily="34" charset="0"/>
            </a:rPr>
            <a:t>Every document could have different data!</a:t>
          </a:r>
          <a:endParaRPr lang="en-US" sz="1800" kern="1200" dirty="0">
            <a:latin typeface="+mn-lt"/>
          </a:endParaRPr>
        </a:p>
      </dsp:txBody>
      <dsp:txXfrm>
        <a:off x="0" y="557283"/>
        <a:ext cx="6846614" cy="46800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0D59E3-1D59-4ED6-8DE3-59EE375EBA13}">
      <dsp:nvSpPr>
        <dsp:cNvPr id="0" name=""/>
        <dsp:cNvSpPr/>
      </dsp:nvSpPr>
      <dsp:spPr>
        <a:xfrm>
          <a:off x="0" y="2461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Document Oriented Database</a:t>
          </a:r>
          <a:endParaRPr lang="en-US" sz="1800" kern="1200" dirty="0"/>
        </a:p>
      </dsp:txBody>
      <dsp:txXfrm>
        <a:off x="0" y="24610"/>
        <a:ext cx="3641834" cy="417689"/>
      </dsp:txXfrm>
    </dsp:sp>
    <dsp:sp modelId="{B80A6210-F8A1-4BE9-9CAE-A4A931FF1032}">
      <dsp:nvSpPr>
        <dsp:cNvPr id="0" name=""/>
        <dsp:cNvSpPr/>
      </dsp:nvSpPr>
      <dsp:spPr>
        <a:xfrm>
          <a:off x="0" y="48262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err="1" smtClean="0"/>
            <a:t>Adhoc</a:t>
          </a:r>
          <a:r>
            <a:rPr lang="en-US" sz="1800" kern="1200" dirty="0" smtClean="0"/>
            <a:t> queries</a:t>
          </a:r>
          <a:endParaRPr lang="en-US" sz="1800" kern="1200" dirty="0"/>
        </a:p>
      </dsp:txBody>
      <dsp:txXfrm>
        <a:off x="0" y="482620"/>
        <a:ext cx="3641834" cy="417689"/>
      </dsp:txXfrm>
    </dsp:sp>
    <dsp:sp modelId="{DD5DE0D1-7E76-4D12-905C-51B8DF56C8EC}">
      <dsp:nvSpPr>
        <dsp:cNvPr id="0" name=""/>
        <dsp:cNvSpPr/>
      </dsp:nvSpPr>
      <dsp:spPr>
        <a:xfrm>
          <a:off x="0" y="94063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Indexing</a:t>
          </a:r>
          <a:endParaRPr lang="en-US" sz="1800" kern="1200" dirty="0"/>
        </a:p>
      </dsp:txBody>
      <dsp:txXfrm>
        <a:off x="0" y="940630"/>
        <a:ext cx="3641834" cy="417689"/>
      </dsp:txXfrm>
    </dsp:sp>
    <dsp:sp modelId="{BE9310B8-C1D5-4FB7-AF32-ED8A47BF7EF1}">
      <dsp:nvSpPr>
        <dsp:cNvPr id="0" name=""/>
        <dsp:cNvSpPr/>
      </dsp:nvSpPr>
      <dsp:spPr>
        <a:xfrm>
          <a:off x="0" y="139864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latin typeface="+mn-lt"/>
              <a:ea typeface="+mn-ea"/>
              <a:cs typeface="+mn-cs"/>
            </a:rPr>
            <a:t>High Performance</a:t>
          </a:r>
          <a:endParaRPr lang="en-US" sz="1800" kern="1200" dirty="0"/>
        </a:p>
      </dsp:txBody>
      <dsp:txXfrm>
        <a:off x="0" y="1398640"/>
        <a:ext cx="3641834" cy="417689"/>
      </dsp:txXfrm>
    </dsp:sp>
    <dsp:sp modelId="{5117DBFA-EB80-444E-A33B-8C5886F01717}">
      <dsp:nvSpPr>
        <dsp:cNvPr id="0" name=""/>
        <dsp:cNvSpPr/>
      </dsp:nvSpPr>
      <dsp:spPr>
        <a:xfrm>
          <a:off x="0" y="185665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High Availability </a:t>
          </a:r>
          <a:endParaRPr lang="en-US" sz="1800" kern="1200" dirty="0"/>
        </a:p>
      </dsp:txBody>
      <dsp:txXfrm>
        <a:off x="0" y="1856650"/>
        <a:ext cx="3641834" cy="417689"/>
      </dsp:txXfrm>
    </dsp:sp>
    <dsp:sp modelId="{8AE65C7E-E2B8-4DE6-9645-7361F4E52780}">
      <dsp:nvSpPr>
        <dsp:cNvPr id="0" name=""/>
        <dsp:cNvSpPr/>
      </dsp:nvSpPr>
      <dsp:spPr>
        <a:xfrm>
          <a:off x="0" y="231466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err="1" smtClean="0">
              <a:solidFill>
                <a:schemeClr val="tx1"/>
              </a:solidFill>
              <a:latin typeface="+mn-lt"/>
              <a:ea typeface="+mn-ea"/>
              <a:cs typeface="+mn-cs"/>
            </a:rPr>
            <a:t>Sharding</a:t>
          </a:r>
          <a:endParaRPr lang="en-US" sz="1800" kern="1200" dirty="0"/>
        </a:p>
      </dsp:txBody>
      <dsp:txXfrm>
        <a:off x="0" y="2314660"/>
        <a:ext cx="3641834" cy="417689"/>
      </dsp:txXfrm>
    </dsp:sp>
    <dsp:sp modelId="{AC4C11C0-471B-49B0-BEA6-86D6F23BCC79}">
      <dsp:nvSpPr>
        <dsp:cNvPr id="0" name=""/>
        <dsp:cNvSpPr/>
      </dsp:nvSpPr>
      <dsp:spPr>
        <a:xfrm>
          <a:off x="0" y="277267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latin typeface="+mn-lt"/>
              <a:ea typeface="+mn-ea"/>
              <a:cs typeface="+mn-cs"/>
            </a:rPr>
            <a:t>Easy Scalability</a:t>
          </a:r>
          <a:endParaRPr lang="en-US" sz="1800" kern="1200" dirty="0"/>
        </a:p>
      </dsp:txBody>
      <dsp:txXfrm>
        <a:off x="0" y="2772670"/>
        <a:ext cx="3641834" cy="417689"/>
      </dsp:txXfrm>
    </dsp:sp>
    <dsp:sp modelId="{AF9D4756-8BCB-4DD0-B27A-2293631F5DA5}">
      <dsp:nvSpPr>
        <dsp:cNvPr id="0" name=""/>
        <dsp:cNvSpPr/>
      </dsp:nvSpPr>
      <dsp:spPr>
        <a:xfrm>
          <a:off x="0" y="323068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File Storage </a:t>
          </a:r>
          <a:endParaRPr lang="en-US" sz="1800" kern="1200" dirty="0"/>
        </a:p>
      </dsp:txBody>
      <dsp:txXfrm>
        <a:off x="0" y="3230680"/>
        <a:ext cx="3641834" cy="417689"/>
      </dsp:txXfrm>
    </dsp:sp>
    <dsp:sp modelId="{8B462331-68C8-41EA-9F05-0D662A890829}">
      <dsp:nvSpPr>
        <dsp:cNvPr id="0" name=""/>
        <dsp:cNvSpPr/>
      </dsp:nvSpPr>
      <dsp:spPr>
        <a:xfrm>
          <a:off x="0" y="368869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Rich Query Language </a:t>
          </a:r>
          <a:endParaRPr lang="en-US" sz="1800" kern="1200" dirty="0"/>
        </a:p>
      </dsp:txBody>
      <dsp:txXfrm>
        <a:off x="0" y="3688690"/>
        <a:ext cx="3641834" cy="417689"/>
      </dsp:txXfrm>
    </dsp:sp>
    <dsp:sp modelId="{6CD785DF-12BA-4A11-AFBB-38184A09A405}">
      <dsp:nvSpPr>
        <dsp:cNvPr id="0" name=""/>
        <dsp:cNvSpPr/>
      </dsp:nvSpPr>
      <dsp:spPr>
        <a:xfrm>
          <a:off x="0" y="414670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Load Balancing</a:t>
          </a:r>
          <a:endParaRPr lang="en-US" sz="1800" kern="1200" dirty="0"/>
        </a:p>
      </dsp:txBody>
      <dsp:txXfrm>
        <a:off x="0" y="4146700"/>
        <a:ext cx="3641834" cy="417689"/>
      </dsp:txXfrm>
    </dsp:sp>
    <dsp:sp modelId="{695DAB92-17A2-4D31-8819-C00C23A51046}">
      <dsp:nvSpPr>
        <dsp:cNvPr id="0" name=""/>
        <dsp:cNvSpPr/>
      </dsp:nvSpPr>
      <dsp:spPr>
        <a:xfrm>
          <a:off x="0" y="4604710"/>
          <a:ext cx="3641834" cy="41768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Replication </a:t>
          </a:r>
          <a:endParaRPr lang="en-US" sz="1800" kern="1200" dirty="0"/>
        </a:p>
      </dsp:txBody>
      <dsp:txXfrm>
        <a:off x="0" y="4604710"/>
        <a:ext cx="3641834" cy="41768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8262B8B-6C4E-4550-ADD6-FD0B9D853EC3}">
      <dsp:nvSpPr>
        <dsp:cNvPr id="0" name=""/>
        <dsp:cNvSpPr/>
      </dsp:nvSpPr>
      <dsp:spPr>
        <a:xfrm>
          <a:off x="0" y="772186"/>
          <a:ext cx="2198687" cy="131921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Big Data</a:t>
          </a:r>
          <a:endParaRPr lang="en-US" sz="2400" b="1" kern="1200" dirty="0"/>
        </a:p>
      </dsp:txBody>
      <dsp:txXfrm>
        <a:off x="0" y="772186"/>
        <a:ext cx="2198687" cy="1319212"/>
      </dsp:txXfrm>
    </dsp:sp>
    <dsp:sp modelId="{5CFCE19D-5E47-4B97-BA72-8C0F8B17D486}">
      <dsp:nvSpPr>
        <dsp:cNvPr id="0" name=""/>
        <dsp:cNvSpPr/>
      </dsp:nvSpPr>
      <dsp:spPr>
        <a:xfrm>
          <a:off x="2418556" y="772186"/>
          <a:ext cx="2198687" cy="131921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Content Management and Delivery</a:t>
          </a:r>
          <a:endParaRPr lang="en-US" sz="2400" b="1" kern="1200" dirty="0"/>
        </a:p>
      </dsp:txBody>
      <dsp:txXfrm>
        <a:off x="2418556" y="772186"/>
        <a:ext cx="2198687" cy="1319212"/>
      </dsp:txXfrm>
    </dsp:sp>
    <dsp:sp modelId="{C21D06D8-FEB7-41DB-900D-908F685232BF}">
      <dsp:nvSpPr>
        <dsp:cNvPr id="0" name=""/>
        <dsp:cNvSpPr/>
      </dsp:nvSpPr>
      <dsp:spPr>
        <a:xfrm>
          <a:off x="4837112" y="772186"/>
          <a:ext cx="2198687" cy="131921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Mobile  and  Social  Infrastructure</a:t>
          </a:r>
          <a:endParaRPr lang="en-US" sz="2400" b="1" kern="1200" dirty="0"/>
        </a:p>
      </dsp:txBody>
      <dsp:txXfrm>
        <a:off x="4837112" y="772186"/>
        <a:ext cx="2198687" cy="1319212"/>
      </dsp:txXfrm>
    </dsp:sp>
    <dsp:sp modelId="{7C377125-F7BF-470E-A73F-887FEE4571D6}">
      <dsp:nvSpPr>
        <dsp:cNvPr id="0" name=""/>
        <dsp:cNvSpPr/>
      </dsp:nvSpPr>
      <dsp:spPr>
        <a:xfrm>
          <a:off x="1209278" y="2311267"/>
          <a:ext cx="2198687" cy="131921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User Data Management </a:t>
          </a:r>
          <a:endParaRPr lang="en-US" sz="2400" b="1" kern="1200" dirty="0"/>
        </a:p>
      </dsp:txBody>
      <dsp:txXfrm>
        <a:off x="1209278" y="2311267"/>
        <a:ext cx="2198687" cy="1319212"/>
      </dsp:txXfrm>
    </dsp:sp>
    <dsp:sp modelId="{8991BEFB-68FC-4DAD-A6CB-84C7C7E84224}">
      <dsp:nvSpPr>
        <dsp:cNvPr id="0" name=""/>
        <dsp:cNvSpPr/>
      </dsp:nvSpPr>
      <dsp:spPr>
        <a:xfrm>
          <a:off x="3627834" y="2311267"/>
          <a:ext cx="2198687" cy="131921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Data Hub</a:t>
          </a:r>
          <a:endParaRPr lang="en-US" sz="2400" b="1" kern="1200" dirty="0"/>
        </a:p>
      </dsp:txBody>
      <dsp:txXfrm>
        <a:off x="3627834" y="2311267"/>
        <a:ext cx="2198687" cy="1319212"/>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63D0AA-1BEB-40F8-9781-33C1CD04103D}">
      <dsp:nvSpPr>
        <dsp:cNvPr id="0" name=""/>
        <dsp:cNvSpPr/>
      </dsp:nvSpPr>
      <dsp:spPr>
        <a:xfrm rot="5400000">
          <a:off x="4918216" y="-2695988"/>
          <a:ext cx="1119983" cy="6794322"/>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smtClean="0">
              <a:latin typeface="Arial" charset="0"/>
              <a:ea typeface="+mn-ea"/>
              <a:cs typeface="+mn-cs"/>
            </a:rPr>
            <a:t>Database is a physical container for collections. Each database gets its own set of files on the file system. A single MongoDB server typically has multiple databases.</a:t>
          </a:r>
          <a:endParaRPr lang="en-US" sz="1800" kern="1200" dirty="0"/>
        </a:p>
      </dsp:txBody>
      <dsp:txXfrm rot="5400000">
        <a:off x="4918216" y="-2695988"/>
        <a:ext cx="1119983" cy="6794322"/>
      </dsp:txXfrm>
    </dsp:sp>
    <dsp:sp modelId="{985DEF69-AF3F-4BA4-809D-DA9BC81EA066}">
      <dsp:nvSpPr>
        <dsp:cNvPr id="0" name=""/>
        <dsp:cNvSpPr/>
      </dsp:nvSpPr>
      <dsp:spPr>
        <a:xfrm>
          <a:off x="0" y="1182"/>
          <a:ext cx="2064664" cy="139997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kumimoji="0" lang="en-US" sz="1800" b="1" i="0" u="none" strike="noStrike" kern="1200" cap="none" spc="0" normalizeH="0" baseline="0" noProof="0" smtClean="0">
              <a:ln/>
              <a:effectLst/>
              <a:uLnTx/>
              <a:uFillTx/>
              <a:latin typeface="+mn-lt"/>
              <a:ea typeface="+mn-ea"/>
              <a:cs typeface="+mn-cs"/>
            </a:rPr>
            <a:t>Database</a:t>
          </a:r>
          <a:endParaRPr lang="en-US" sz="1800" b="1" kern="1200" dirty="0"/>
        </a:p>
      </dsp:txBody>
      <dsp:txXfrm>
        <a:off x="0" y="1182"/>
        <a:ext cx="2064664" cy="1399979"/>
      </dsp:txXfrm>
    </dsp:sp>
    <dsp:sp modelId="{27A0BB42-7978-4F9C-8E49-FA2557FDFF12}">
      <dsp:nvSpPr>
        <dsp:cNvPr id="0" name=""/>
        <dsp:cNvSpPr/>
      </dsp:nvSpPr>
      <dsp:spPr>
        <a:xfrm rot="5400000">
          <a:off x="4664895" y="-1114704"/>
          <a:ext cx="1615956" cy="6787687"/>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smtClean="0">
              <a:latin typeface="Arial" charset="0"/>
              <a:ea typeface="+mn-ea"/>
              <a:cs typeface="+mn-cs"/>
            </a:rPr>
            <a:t>Collection is a group of MongoDB documents. It is the equivalent of an RDBMS table. A collection exists within a single database. Collections do not enforce a schema. Documents within a collection can have different fields. Typically, all documents in a collection are of similar or related purpose.</a:t>
          </a:r>
          <a:endParaRPr lang="en-US" sz="1800" kern="1200" dirty="0"/>
        </a:p>
      </dsp:txBody>
      <dsp:txXfrm rot="5400000">
        <a:off x="4664895" y="-1114704"/>
        <a:ext cx="1615956" cy="6787687"/>
      </dsp:txXfrm>
    </dsp:sp>
    <dsp:sp modelId="{A56E1515-DF23-43A7-B9D9-AD9A280AD867}">
      <dsp:nvSpPr>
        <dsp:cNvPr id="0" name=""/>
        <dsp:cNvSpPr/>
      </dsp:nvSpPr>
      <dsp:spPr>
        <a:xfrm>
          <a:off x="0" y="1579149"/>
          <a:ext cx="2062648" cy="139997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kumimoji="0" lang="en-US" sz="1800" b="1" i="0" u="none" strike="noStrike" kern="1200" cap="none" spc="0" normalizeH="0" noProof="0" smtClean="0">
              <a:ln/>
              <a:effectLst/>
              <a:uLnTx/>
              <a:uFillTx/>
              <a:latin typeface="+mn-lt"/>
              <a:ea typeface="+mn-ea"/>
              <a:cs typeface="+mn-cs"/>
            </a:rPr>
            <a:t>Collection</a:t>
          </a:r>
          <a:endParaRPr lang="en-US" sz="1800" b="1" kern="1200" dirty="0"/>
        </a:p>
      </dsp:txBody>
      <dsp:txXfrm>
        <a:off x="0" y="1579149"/>
        <a:ext cx="2062648" cy="1399979"/>
      </dsp:txXfrm>
    </dsp:sp>
    <dsp:sp modelId="{DF71A630-C40A-4B5D-A4AB-FB0D8EDC2A07}">
      <dsp:nvSpPr>
        <dsp:cNvPr id="0" name=""/>
        <dsp:cNvSpPr/>
      </dsp:nvSpPr>
      <dsp:spPr>
        <a:xfrm rot="5400000">
          <a:off x="4822474" y="459945"/>
          <a:ext cx="1311466" cy="6794322"/>
        </a:xfrm>
        <a:prstGeom prst="round2SameRect">
          <a:avLst/>
        </a:prstGeom>
        <a:solidFill>
          <a:schemeClr val="lt1">
            <a:alpha val="90000"/>
            <a:tint val="4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latin typeface="Arial" charset="0"/>
              <a:ea typeface="+mn-ea"/>
              <a:cs typeface="+mn-cs"/>
            </a:rPr>
            <a:t>A document is a set of key-value pairs. Documents have dynamic schema. Dynamic schema means that documents in the same collection do not need to have the same set of fields or structure, and common fields in a collection's documents may hold different types of data.</a:t>
          </a:r>
          <a:endParaRPr lang="en-US" sz="1800" kern="1200" dirty="0"/>
        </a:p>
      </dsp:txBody>
      <dsp:txXfrm rot="5400000">
        <a:off x="4822474" y="459945"/>
        <a:ext cx="1311466" cy="6794322"/>
      </dsp:txXfrm>
    </dsp:sp>
    <dsp:sp modelId="{FF0C317D-0626-48B7-86E6-638E9CA1A7C8}">
      <dsp:nvSpPr>
        <dsp:cNvPr id="0" name=""/>
        <dsp:cNvSpPr/>
      </dsp:nvSpPr>
      <dsp:spPr>
        <a:xfrm>
          <a:off x="0" y="3157116"/>
          <a:ext cx="2064664" cy="139997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i="0" kern="1200" smtClean="0">
              <a:latin typeface="Arial" charset="0"/>
              <a:ea typeface="+mn-ea"/>
              <a:cs typeface="+mn-cs"/>
            </a:rPr>
            <a:t>Document </a:t>
          </a:r>
          <a:endParaRPr lang="en-US" sz="1800" b="1" kern="1200" dirty="0"/>
        </a:p>
      </dsp:txBody>
      <dsp:txXfrm>
        <a:off x="0" y="3157116"/>
        <a:ext cx="2064664" cy="13999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1A2B616-FDE0-44CE-AA9E-0C957223AA0C}">
      <dsp:nvSpPr>
        <dsp:cNvPr id="0" name=""/>
        <dsp:cNvSpPr/>
      </dsp:nvSpPr>
      <dsp:spPr>
        <a:xfrm>
          <a:off x="3708885" y="3421123"/>
          <a:ext cx="91440" cy="400030"/>
        </a:xfrm>
        <a:custGeom>
          <a:avLst/>
          <a:gdLst/>
          <a:ahLst/>
          <a:cxnLst/>
          <a:rect l="0" t="0" r="0" b="0"/>
          <a:pathLst>
            <a:path>
              <a:moveTo>
                <a:pt x="45720" y="0"/>
              </a:moveTo>
              <a:lnTo>
                <a:pt x="45720" y="40003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A4E5D9-3915-4D37-A333-6B39CFA063AD}">
      <dsp:nvSpPr>
        <dsp:cNvPr id="0" name=""/>
        <dsp:cNvSpPr/>
      </dsp:nvSpPr>
      <dsp:spPr>
        <a:xfrm>
          <a:off x="3708885" y="2147673"/>
          <a:ext cx="91440" cy="400030"/>
        </a:xfrm>
        <a:custGeom>
          <a:avLst/>
          <a:gdLst/>
          <a:ahLst/>
          <a:cxnLst/>
          <a:rect l="0" t="0" r="0" b="0"/>
          <a:pathLst>
            <a:path>
              <a:moveTo>
                <a:pt x="45720" y="0"/>
              </a:moveTo>
              <a:lnTo>
                <a:pt x="45720" y="40003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D82E36-E872-4EEB-9C90-356715632D97}">
      <dsp:nvSpPr>
        <dsp:cNvPr id="0" name=""/>
        <dsp:cNvSpPr/>
      </dsp:nvSpPr>
      <dsp:spPr>
        <a:xfrm>
          <a:off x="3708885" y="874223"/>
          <a:ext cx="91440" cy="400030"/>
        </a:xfrm>
        <a:custGeom>
          <a:avLst/>
          <a:gdLst/>
          <a:ahLst/>
          <a:cxnLst/>
          <a:rect l="0" t="0" r="0" b="0"/>
          <a:pathLst>
            <a:path>
              <a:moveTo>
                <a:pt x="45720" y="0"/>
              </a:moveTo>
              <a:lnTo>
                <a:pt x="45720" y="40003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40EE56-2B7A-4ECB-832A-EF6D3F8E7308}">
      <dsp:nvSpPr>
        <dsp:cNvPr id="0" name=""/>
        <dsp:cNvSpPr/>
      </dsp:nvSpPr>
      <dsp:spPr>
        <a:xfrm>
          <a:off x="2801251" y="803"/>
          <a:ext cx="1906708" cy="87341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068665E-54A1-491F-AB3B-D92AB7821463}">
      <dsp:nvSpPr>
        <dsp:cNvPr id="0" name=""/>
        <dsp:cNvSpPr/>
      </dsp:nvSpPr>
      <dsp:spPr>
        <a:xfrm>
          <a:off x="2954080" y="145991"/>
          <a:ext cx="1906708" cy="873419"/>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t>A Database has “Collections”</a:t>
          </a:r>
          <a:endParaRPr lang="en-US" sz="1400" kern="1200" dirty="0"/>
        </a:p>
      </dsp:txBody>
      <dsp:txXfrm>
        <a:off x="2954080" y="145991"/>
        <a:ext cx="1906708" cy="873419"/>
      </dsp:txXfrm>
    </dsp:sp>
    <dsp:sp modelId="{81DF1BC2-1233-4FF3-9386-DB043FC94156}">
      <dsp:nvSpPr>
        <dsp:cNvPr id="0" name=""/>
        <dsp:cNvSpPr/>
      </dsp:nvSpPr>
      <dsp:spPr>
        <a:xfrm>
          <a:off x="2728991" y="1274253"/>
          <a:ext cx="2051228" cy="87341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057AEE3-08B9-4FA4-88AA-913E747F302B}">
      <dsp:nvSpPr>
        <dsp:cNvPr id="0" name=""/>
        <dsp:cNvSpPr/>
      </dsp:nvSpPr>
      <dsp:spPr>
        <a:xfrm>
          <a:off x="2881820" y="1419441"/>
          <a:ext cx="2051228" cy="873419"/>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t>Collections have “Documents”</a:t>
          </a:r>
          <a:endParaRPr lang="en-US" sz="1400" kern="1200" dirty="0"/>
        </a:p>
      </dsp:txBody>
      <dsp:txXfrm>
        <a:off x="2881820" y="1419441"/>
        <a:ext cx="2051228" cy="873419"/>
      </dsp:txXfrm>
    </dsp:sp>
    <dsp:sp modelId="{4C4CBCA5-BEDC-4039-8C47-7E4AD4B222FA}">
      <dsp:nvSpPr>
        <dsp:cNvPr id="0" name=""/>
        <dsp:cNvSpPr/>
      </dsp:nvSpPr>
      <dsp:spPr>
        <a:xfrm>
          <a:off x="2692858" y="2547703"/>
          <a:ext cx="2123495" cy="87341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6A9FDE-426B-4370-8A76-77F198984D43}">
      <dsp:nvSpPr>
        <dsp:cNvPr id="0" name=""/>
        <dsp:cNvSpPr/>
      </dsp:nvSpPr>
      <dsp:spPr>
        <a:xfrm>
          <a:off x="2845687" y="2692891"/>
          <a:ext cx="2123495" cy="873419"/>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t>Documents have “Fields”</a:t>
          </a:r>
          <a:endParaRPr lang="en-US" sz="1400" kern="1200" dirty="0"/>
        </a:p>
      </dsp:txBody>
      <dsp:txXfrm>
        <a:off x="2845687" y="2692891"/>
        <a:ext cx="2123495" cy="873419"/>
      </dsp:txXfrm>
    </dsp:sp>
    <dsp:sp modelId="{38E8A307-4C46-4739-A5D2-F35418A2EDD7}">
      <dsp:nvSpPr>
        <dsp:cNvPr id="0" name=""/>
        <dsp:cNvSpPr/>
      </dsp:nvSpPr>
      <dsp:spPr>
        <a:xfrm>
          <a:off x="2620591" y="3821153"/>
          <a:ext cx="2268029" cy="87341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E9CC1A-6987-45EE-A16D-4CCD456337F4}">
      <dsp:nvSpPr>
        <dsp:cNvPr id="0" name=""/>
        <dsp:cNvSpPr/>
      </dsp:nvSpPr>
      <dsp:spPr>
        <a:xfrm>
          <a:off x="2773420" y="3966341"/>
          <a:ext cx="2268029" cy="873419"/>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t>Fields are key = value pairs</a:t>
          </a:r>
          <a:endParaRPr lang="en-US" sz="1400" kern="1200" dirty="0"/>
        </a:p>
      </dsp:txBody>
      <dsp:txXfrm>
        <a:off x="2773420" y="3966341"/>
        <a:ext cx="2268029" cy="87341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7D4F7FF-7A90-4106-89E1-253302B88D9D}">
      <dsp:nvSpPr>
        <dsp:cNvPr id="0" name=""/>
        <dsp:cNvSpPr/>
      </dsp:nvSpPr>
      <dsp:spPr>
        <a:xfrm>
          <a:off x="0" y="29813"/>
          <a:ext cx="7378263"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kumimoji="0" lang="en-US" sz="1800" b="0" i="0" u="none" strike="noStrike" kern="1200" cap="none" spc="0" normalizeH="0" noProof="0" smtClean="0">
              <a:ln/>
              <a:effectLst/>
              <a:uLnTx/>
              <a:uFillTx/>
              <a:latin typeface="+mn-lt"/>
              <a:ea typeface="+mn-ea"/>
              <a:cs typeface="+mn-cs"/>
            </a:rPr>
            <a:t>Document based (max 16 MB).</a:t>
          </a:r>
          <a:endParaRPr lang="en-US" sz="1800" kern="1200" dirty="0"/>
        </a:p>
      </dsp:txBody>
      <dsp:txXfrm>
        <a:off x="0" y="29813"/>
        <a:ext cx="7378263" cy="973440"/>
      </dsp:txXfrm>
    </dsp:sp>
    <dsp:sp modelId="{448EE699-B611-4015-B7ED-82D4AABCEDB3}">
      <dsp:nvSpPr>
        <dsp:cNvPr id="0" name=""/>
        <dsp:cNvSpPr/>
      </dsp:nvSpPr>
      <dsp:spPr>
        <a:xfrm>
          <a:off x="0" y="1153013"/>
          <a:ext cx="7378263"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mn-lt"/>
            </a:rPr>
            <a:t>Documents are in BSON formats consisting of field / value </a:t>
          </a:r>
          <a:r>
            <a:rPr kumimoji="0" lang="en-US" sz="1800" b="0" i="0" u="none" strike="noStrike" kern="1200" cap="none" spc="0" normalizeH="0" noProof="0" dirty="0" smtClean="0">
              <a:ln/>
              <a:effectLst/>
              <a:uLnTx/>
              <a:uFillTx/>
              <a:latin typeface="+mn-lt"/>
              <a:ea typeface="+mn-ea"/>
              <a:cs typeface="+mn-cs"/>
            </a:rPr>
            <a:t>pairs.</a:t>
          </a:r>
          <a:endParaRPr lang="en-US" sz="1800" kern="1200" dirty="0"/>
        </a:p>
      </dsp:txBody>
      <dsp:txXfrm>
        <a:off x="0" y="1153013"/>
        <a:ext cx="7378263" cy="973440"/>
      </dsp:txXfrm>
    </dsp:sp>
    <dsp:sp modelId="{91B4606D-C022-4993-B2FC-32E1B0ECE572}">
      <dsp:nvSpPr>
        <dsp:cNvPr id="0" name=""/>
        <dsp:cNvSpPr/>
      </dsp:nvSpPr>
      <dsp:spPr>
        <a:xfrm>
          <a:off x="0" y="2276213"/>
          <a:ext cx="7378263"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kumimoji="0" lang="en-US" sz="1800" b="0" i="0" u="none" strike="noStrike" kern="1200" cap="none" spc="0" normalizeH="0" baseline="0" noProof="0" smtClean="0">
              <a:ln/>
              <a:effectLst/>
              <a:uLnTx/>
              <a:uFillTx/>
              <a:latin typeface="+mn-lt"/>
              <a:ea typeface="+mn-ea"/>
              <a:cs typeface="+mn-cs"/>
            </a:rPr>
            <a:t>Each document stored in a collection.</a:t>
          </a:r>
          <a:endParaRPr lang="en-US" sz="1800" kern="1200" dirty="0"/>
        </a:p>
      </dsp:txBody>
      <dsp:txXfrm>
        <a:off x="0" y="2276213"/>
        <a:ext cx="7378263" cy="973440"/>
      </dsp:txXfrm>
    </dsp:sp>
    <dsp:sp modelId="{5E08730C-B87D-4E2F-A328-D278FF002D14}">
      <dsp:nvSpPr>
        <dsp:cNvPr id="0" name=""/>
        <dsp:cNvSpPr/>
      </dsp:nvSpPr>
      <dsp:spPr>
        <a:xfrm>
          <a:off x="0" y="3399413"/>
          <a:ext cx="7378263"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kumimoji="0" lang="en-US" sz="1800" b="0" i="0" u="none" strike="noStrike" kern="1200" cap="none" spc="0" normalizeH="0" baseline="0" noProof="0" dirty="0" smtClean="0">
              <a:ln/>
              <a:effectLst/>
              <a:uLnTx/>
              <a:uFillTx/>
              <a:latin typeface="+mn-lt"/>
              <a:ea typeface="+mn-ea"/>
              <a:cs typeface="+mn-cs"/>
            </a:rPr>
            <a:t>Schema</a:t>
          </a:r>
          <a:r>
            <a:rPr kumimoji="0" lang="en-US" sz="1800" b="0" i="0" u="none" strike="noStrike" kern="1200" cap="none" spc="0" normalizeH="0" noProof="0" dirty="0" smtClean="0">
              <a:ln/>
              <a:effectLst/>
              <a:uLnTx/>
              <a:uFillTx/>
              <a:latin typeface="+mn-lt"/>
              <a:ea typeface="+mn-ea"/>
              <a:cs typeface="+mn-cs"/>
            </a:rPr>
            <a:t> less.</a:t>
          </a:r>
          <a:endParaRPr lang="en-US" sz="1800" kern="1200" dirty="0"/>
        </a:p>
      </dsp:txBody>
      <dsp:txXfrm>
        <a:off x="0" y="3399413"/>
        <a:ext cx="7378263" cy="973440"/>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3792A5D-39F0-41D5-ADA5-5AFFCDCF39FC}">
      <dsp:nvSpPr>
        <dsp:cNvPr id="0" name=""/>
        <dsp:cNvSpPr/>
      </dsp:nvSpPr>
      <dsp:spPr>
        <a:xfrm>
          <a:off x="0" y="46373"/>
          <a:ext cx="7993117" cy="7675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 </a:t>
          </a:r>
          <a:r>
            <a:rPr lang="en-US" sz="2000" kern="1200" dirty="0" err="1" smtClean="0"/>
            <a:t>MongoDB</a:t>
          </a:r>
          <a:r>
            <a:rPr lang="en-US" sz="2000" kern="1200" dirty="0" smtClean="0"/>
            <a:t> instance may have one or more Databases.</a:t>
          </a:r>
          <a:endParaRPr lang="en-US" sz="2000" kern="1200" dirty="0"/>
        </a:p>
      </dsp:txBody>
      <dsp:txXfrm>
        <a:off x="0" y="46373"/>
        <a:ext cx="7993117" cy="767520"/>
      </dsp:txXfrm>
    </dsp:sp>
    <dsp:sp modelId="{245342B3-01C7-4E90-A8AB-4B33AF7EC35E}">
      <dsp:nvSpPr>
        <dsp:cNvPr id="0" name=""/>
        <dsp:cNvSpPr/>
      </dsp:nvSpPr>
      <dsp:spPr>
        <a:xfrm>
          <a:off x="0" y="931973"/>
          <a:ext cx="7993117" cy="7675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  database may have one or more Collections.</a:t>
          </a:r>
          <a:endParaRPr lang="en-US" sz="2000" kern="1200" dirty="0"/>
        </a:p>
      </dsp:txBody>
      <dsp:txXfrm>
        <a:off x="0" y="931973"/>
        <a:ext cx="7993117" cy="767520"/>
      </dsp:txXfrm>
    </dsp:sp>
    <dsp:sp modelId="{58786B89-2FF1-4A88-AB65-6F76754043F9}">
      <dsp:nvSpPr>
        <dsp:cNvPr id="0" name=""/>
        <dsp:cNvSpPr/>
      </dsp:nvSpPr>
      <dsp:spPr>
        <a:xfrm>
          <a:off x="0" y="1817573"/>
          <a:ext cx="7993117" cy="7675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 collection may have zero or more Documents.</a:t>
          </a:r>
          <a:endParaRPr lang="en-US" sz="2000" kern="1200" dirty="0"/>
        </a:p>
      </dsp:txBody>
      <dsp:txXfrm>
        <a:off x="0" y="1817573"/>
        <a:ext cx="7993117" cy="767520"/>
      </dsp:txXfrm>
    </dsp:sp>
    <dsp:sp modelId="{B29AFDCC-0C36-4EDB-A7FA-67B3BEA31637}">
      <dsp:nvSpPr>
        <dsp:cNvPr id="0" name=""/>
        <dsp:cNvSpPr/>
      </dsp:nvSpPr>
      <dsp:spPr>
        <a:xfrm>
          <a:off x="0" y="2703173"/>
          <a:ext cx="7993117" cy="7675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 document may have one or more Fields.</a:t>
          </a:r>
          <a:endParaRPr lang="en-US" sz="2000" kern="1200" dirty="0"/>
        </a:p>
      </dsp:txBody>
      <dsp:txXfrm>
        <a:off x="0" y="2703173"/>
        <a:ext cx="7993117" cy="767520"/>
      </dsp:txXfrm>
    </dsp:sp>
    <dsp:sp modelId="{D2594521-BCF2-4DF7-BDCF-7037AAAE58CB}">
      <dsp:nvSpPr>
        <dsp:cNvPr id="0" name=""/>
        <dsp:cNvSpPr/>
      </dsp:nvSpPr>
      <dsp:spPr>
        <a:xfrm>
          <a:off x="0" y="3588773"/>
          <a:ext cx="7993117" cy="7675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MongoDB</a:t>
          </a:r>
          <a:r>
            <a:rPr lang="en-US" sz="2000" kern="1200" dirty="0" smtClean="0"/>
            <a:t> indexes function much like their RDBMS counterparts.</a:t>
          </a:r>
          <a:endParaRPr lang="en-US" sz="2000" kern="1200" dirty="0"/>
        </a:p>
      </dsp:txBody>
      <dsp:txXfrm>
        <a:off x="0" y="3588773"/>
        <a:ext cx="7993117" cy="767520"/>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CFA066-910D-4BFA-B063-07F6E799F08B}">
      <dsp:nvSpPr>
        <dsp:cNvPr id="0" name=""/>
        <dsp:cNvSpPr/>
      </dsp:nvSpPr>
      <dsp:spPr>
        <a:xfrm>
          <a:off x="850" y="0"/>
          <a:ext cx="1814150" cy="107205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err="1" smtClean="0"/>
            <a:t>mongod</a:t>
          </a:r>
          <a:endParaRPr lang="en-US" sz="2000" b="1" kern="1200" dirty="0"/>
        </a:p>
      </dsp:txBody>
      <dsp:txXfrm>
        <a:off x="850" y="0"/>
        <a:ext cx="1814150" cy="1072057"/>
      </dsp:txXfrm>
    </dsp:sp>
    <dsp:sp modelId="{3D952A01-C4F5-426F-8269-3CA9732F2A6A}">
      <dsp:nvSpPr>
        <dsp:cNvPr id="0" name=""/>
        <dsp:cNvSpPr/>
      </dsp:nvSpPr>
      <dsp:spPr>
        <a:xfrm>
          <a:off x="1996415" y="311073"/>
          <a:ext cx="384599" cy="44990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a:p>
      </dsp:txBody>
      <dsp:txXfrm>
        <a:off x="1996415" y="311073"/>
        <a:ext cx="384599" cy="449909"/>
      </dsp:txXfrm>
    </dsp:sp>
    <dsp:sp modelId="{33895960-6B90-4D69-8D75-623D8491FE41}">
      <dsp:nvSpPr>
        <dsp:cNvPr id="0" name=""/>
        <dsp:cNvSpPr/>
      </dsp:nvSpPr>
      <dsp:spPr>
        <a:xfrm>
          <a:off x="2540661" y="0"/>
          <a:ext cx="1814150" cy="107205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server</a:t>
          </a:r>
          <a:endParaRPr lang="en-US" sz="2000" b="1" kern="1200" dirty="0"/>
        </a:p>
      </dsp:txBody>
      <dsp:txXfrm>
        <a:off x="2540661" y="0"/>
        <a:ext cx="1814150" cy="1072057"/>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CFA066-910D-4BFA-B063-07F6E799F08B}">
      <dsp:nvSpPr>
        <dsp:cNvPr id="0" name=""/>
        <dsp:cNvSpPr/>
      </dsp:nvSpPr>
      <dsp:spPr>
        <a:xfrm>
          <a:off x="850" y="0"/>
          <a:ext cx="1814150" cy="107205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mongo</a:t>
          </a:r>
          <a:endParaRPr lang="en-US" sz="2000" b="1" kern="1200" dirty="0"/>
        </a:p>
      </dsp:txBody>
      <dsp:txXfrm>
        <a:off x="850" y="0"/>
        <a:ext cx="1814150" cy="1072057"/>
      </dsp:txXfrm>
    </dsp:sp>
    <dsp:sp modelId="{3D952A01-C4F5-426F-8269-3CA9732F2A6A}">
      <dsp:nvSpPr>
        <dsp:cNvPr id="0" name=""/>
        <dsp:cNvSpPr/>
      </dsp:nvSpPr>
      <dsp:spPr>
        <a:xfrm>
          <a:off x="1996415" y="311073"/>
          <a:ext cx="384599" cy="44990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a:p>
      </dsp:txBody>
      <dsp:txXfrm>
        <a:off x="1996415" y="311073"/>
        <a:ext cx="384599" cy="449909"/>
      </dsp:txXfrm>
    </dsp:sp>
    <dsp:sp modelId="{33895960-6B90-4D69-8D75-623D8491FE41}">
      <dsp:nvSpPr>
        <dsp:cNvPr id="0" name=""/>
        <dsp:cNvSpPr/>
      </dsp:nvSpPr>
      <dsp:spPr>
        <a:xfrm>
          <a:off x="2540661" y="0"/>
          <a:ext cx="1814150" cy="107205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client </a:t>
          </a:r>
          <a:endParaRPr lang="en-US" sz="2000" b="1" kern="1200" dirty="0"/>
        </a:p>
      </dsp:txBody>
      <dsp:txXfrm>
        <a:off x="2540661" y="0"/>
        <a:ext cx="1814150" cy="107205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AE39F6-7834-40F1-8CB0-CA678004649F}">
      <dsp:nvSpPr>
        <dsp:cNvPr id="0" name=""/>
        <dsp:cNvSpPr/>
      </dsp:nvSpPr>
      <dsp:spPr>
        <a:xfrm>
          <a:off x="0" y="-38246"/>
          <a:ext cx="7277362" cy="1027100"/>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Install </a:t>
          </a:r>
          <a:r>
            <a:rPr lang="en-US" sz="1800" kern="1200" dirty="0" err="1" smtClean="0"/>
            <a:t>mongodb</a:t>
          </a:r>
          <a:r>
            <a:rPr lang="en-US" sz="1800" kern="1200" dirty="0" smtClean="0"/>
            <a:t> on windows from the link given below:</a:t>
          </a:r>
          <a:endParaRPr lang="en-US" sz="1800" kern="1200" dirty="0"/>
        </a:p>
      </dsp:txBody>
      <dsp:txXfrm>
        <a:off x="0" y="-38246"/>
        <a:ext cx="6142416" cy="1027100"/>
      </dsp:txXfrm>
    </dsp:sp>
    <dsp:sp modelId="{1AEC0A07-43BB-496C-902E-DFC9D511A80D}">
      <dsp:nvSpPr>
        <dsp:cNvPr id="0" name=""/>
        <dsp:cNvSpPr/>
      </dsp:nvSpPr>
      <dsp:spPr>
        <a:xfrm>
          <a:off x="609479" y="1175598"/>
          <a:ext cx="7277362" cy="1027100"/>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http://www.mongodb.org/downloads</a:t>
          </a:r>
          <a:endParaRPr lang="en-US" sz="1800" kern="1200" dirty="0"/>
        </a:p>
      </dsp:txBody>
      <dsp:txXfrm>
        <a:off x="609479" y="1175598"/>
        <a:ext cx="6000268" cy="1027100"/>
      </dsp:txXfrm>
    </dsp:sp>
    <dsp:sp modelId="{F6202937-878C-4447-AD49-223CBED3C0D3}">
      <dsp:nvSpPr>
        <dsp:cNvPr id="0" name=""/>
        <dsp:cNvSpPr/>
      </dsp:nvSpPr>
      <dsp:spPr>
        <a:xfrm>
          <a:off x="1209861" y="2389444"/>
          <a:ext cx="7277362" cy="1027100"/>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Make sure you get correct version of </a:t>
          </a:r>
          <a:r>
            <a:rPr lang="en-US" sz="1800" kern="1200" dirty="0" err="1" smtClean="0"/>
            <a:t>MongoDB</a:t>
          </a:r>
          <a:r>
            <a:rPr lang="en-US" sz="1800" kern="1200" dirty="0" smtClean="0"/>
            <a:t> depending upon your windows version. </a:t>
          </a:r>
          <a:endParaRPr lang="en-US" sz="1800" kern="1200" dirty="0"/>
        </a:p>
      </dsp:txBody>
      <dsp:txXfrm>
        <a:off x="1209861" y="2389444"/>
        <a:ext cx="6009364" cy="1027100"/>
      </dsp:txXfrm>
    </dsp:sp>
    <dsp:sp modelId="{C8ABEC40-D59E-444A-A720-A55DD031E53A}">
      <dsp:nvSpPr>
        <dsp:cNvPr id="0" name=""/>
        <dsp:cNvSpPr/>
      </dsp:nvSpPr>
      <dsp:spPr>
        <a:xfrm>
          <a:off x="1819340" y="3526796"/>
          <a:ext cx="7277362" cy="1180086"/>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err="1" smtClean="0"/>
            <a:t>MongoDB</a:t>
          </a:r>
          <a:r>
            <a:rPr lang="en-US" sz="1800" b="1" kern="1200" dirty="0" smtClean="0"/>
            <a:t> for Windows 64-bit</a:t>
          </a:r>
          <a:r>
            <a:rPr lang="en-US" sz="1800" kern="1200" dirty="0" smtClean="0"/>
            <a:t>: This build type of </a:t>
          </a:r>
          <a:r>
            <a:rPr lang="en-US" sz="1800" kern="1200" dirty="0" err="1" smtClean="0"/>
            <a:t>MongoDB</a:t>
          </a:r>
          <a:r>
            <a:rPr lang="en-US" sz="1800" kern="1200" dirty="0" smtClean="0"/>
            <a:t> runs on any 64-bit version of Windows latest than Windows XP, involve Windows Server 2008 R2 and Windows 7 64-bit.</a:t>
          </a:r>
          <a:endParaRPr lang="en-US" sz="1800" kern="1200" dirty="0"/>
        </a:p>
      </dsp:txBody>
      <dsp:txXfrm>
        <a:off x="1819340" y="3526796"/>
        <a:ext cx="6000268" cy="1180086"/>
      </dsp:txXfrm>
    </dsp:sp>
    <dsp:sp modelId="{53FD85E5-2C27-4C5F-A673-39C7D846A1F7}">
      <dsp:nvSpPr>
        <dsp:cNvPr id="0" name=""/>
        <dsp:cNvSpPr/>
      </dsp:nvSpPr>
      <dsp:spPr>
        <a:xfrm>
          <a:off x="6609747" y="748418"/>
          <a:ext cx="667615" cy="667615"/>
        </a:xfrm>
        <a:prstGeom prst="downArrow">
          <a:avLst>
            <a:gd name="adj1" fmla="val 55000"/>
            <a:gd name="adj2" fmla="val 45000"/>
          </a:avLst>
        </a:prstGeom>
        <a:solidFill>
          <a:schemeClr val="accent5">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6609747" y="748418"/>
        <a:ext cx="667615" cy="667615"/>
      </dsp:txXfrm>
    </dsp:sp>
    <dsp:sp modelId="{49F4C822-5CF6-4C72-8246-075CF8C009A9}">
      <dsp:nvSpPr>
        <dsp:cNvPr id="0" name=""/>
        <dsp:cNvSpPr/>
      </dsp:nvSpPr>
      <dsp:spPr>
        <a:xfrm>
          <a:off x="7219226" y="1962264"/>
          <a:ext cx="667615" cy="667615"/>
        </a:xfrm>
        <a:prstGeom prst="downArrow">
          <a:avLst>
            <a:gd name="adj1" fmla="val 55000"/>
            <a:gd name="adj2" fmla="val 45000"/>
          </a:avLst>
        </a:prstGeom>
        <a:solidFill>
          <a:schemeClr val="accent5">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7219226" y="1962264"/>
        <a:ext cx="667615" cy="667615"/>
      </dsp:txXfrm>
    </dsp:sp>
    <dsp:sp modelId="{F0B0FB72-7737-4062-B834-EDD1C6815981}">
      <dsp:nvSpPr>
        <dsp:cNvPr id="0" name=""/>
        <dsp:cNvSpPr/>
      </dsp:nvSpPr>
      <dsp:spPr>
        <a:xfrm>
          <a:off x="7819608" y="3176109"/>
          <a:ext cx="667615" cy="667615"/>
        </a:xfrm>
        <a:prstGeom prst="downArrow">
          <a:avLst>
            <a:gd name="adj1" fmla="val 55000"/>
            <a:gd name="adj2" fmla="val 45000"/>
          </a:avLst>
        </a:prstGeom>
        <a:solidFill>
          <a:schemeClr val="accent5">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7819608" y="3176109"/>
        <a:ext cx="667615" cy="667615"/>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847028-ED51-497A-8E55-9EE753F3D5CA}">
      <dsp:nvSpPr>
        <dsp:cNvPr id="0" name=""/>
        <dsp:cNvSpPr/>
      </dsp:nvSpPr>
      <dsp:spPr>
        <a:xfrm>
          <a:off x="0" y="188933"/>
          <a:ext cx="8107855"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MongoDB</a:t>
          </a:r>
          <a:r>
            <a:rPr lang="en-US" sz="2000" kern="1200" dirty="0" smtClean="0"/>
            <a:t> is a server process that runs on Windows/Linux , Os X. </a:t>
          </a:r>
          <a:endParaRPr lang="en-US" sz="2000" kern="1200" dirty="0"/>
        </a:p>
      </dsp:txBody>
      <dsp:txXfrm>
        <a:off x="0" y="188933"/>
        <a:ext cx="8107855" cy="1216800"/>
      </dsp:txXfrm>
    </dsp:sp>
    <dsp:sp modelId="{4103217C-844C-4F5A-B091-FDD81A95A3C6}">
      <dsp:nvSpPr>
        <dsp:cNvPr id="0" name=""/>
        <dsp:cNvSpPr/>
      </dsp:nvSpPr>
      <dsp:spPr>
        <a:xfrm>
          <a:off x="0" y="1592933"/>
          <a:ext cx="8107855"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It can be run both as a 32 or 64-bit application. We recommend running in 64-bit mode, since Mongo is limited to a total data size of about 2GB for all databases in 32-bit mode. </a:t>
          </a:r>
          <a:endParaRPr lang="en-US" sz="2000" kern="1200" dirty="0"/>
        </a:p>
      </dsp:txBody>
      <dsp:txXfrm>
        <a:off x="0" y="1592933"/>
        <a:ext cx="8107855" cy="1216800"/>
      </dsp:txXfrm>
    </dsp:sp>
    <dsp:sp modelId="{3D5A5D35-3E5B-4B88-951D-2E7DAC8C91AE}">
      <dsp:nvSpPr>
        <dsp:cNvPr id="0" name=""/>
        <dsp:cNvSpPr/>
      </dsp:nvSpPr>
      <dsp:spPr>
        <a:xfrm>
          <a:off x="0" y="2996933"/>
          <a:ext cx="8107855"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Clients connect to the </a:t>
          </a:r>
          <a:r>
            <a:rPr lang="en-US" sz="2000" kern="1200" dirty="0" err="1" smtClean="0"/>
            <a:t>MongoDB</a:t>
          </a:r>
          <a:r>
            <a:rPr lang="en-US" sz="2000" kern="1200" dirty="0" smtClean="0"/>
            <a:t> process, optionally authenticate themselves if security is turned on, and perform a sequence of actions, such as inserts, queries and updates.</a:t>
          </a:r>
          <a:endParaRPr lang="en-US" sz="2000" kern="1200" dirty="0"/>
        </a:p>
      </dsp:txBody>
      <dsp:txXfrm>
        <a:off x="0" y="2996933"/>
        <a:ext cx="8107855" cy="1216800"/>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285DC2-CDEB-46F8-B31B-07F81CEEE517}">
      <dsp:nvSpPr>
        <dsp:cNvPr id="0" name=""/>
        <dsp:cNvSpPr/>
      </dsp:nvSpPr>
      <dsp:spPr>
        <a:xfrm>
          <a:off x="0" y="49853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kumimoji="0" lang="en-US" sz="2200" b="0" i="0" u="none" strike="noStrike" kern="1200" cap="none" spc="0" normalizeH="0" baseline="0" noProof="0" smtClean="0">
              <a:ln/>
              <a:effectLst/>
              <a:uLnTx/>
              <a:uFillTx/>
              <a:latin typeface="+mn-lt"/>
              <a:ea typeface="+mn-ea"/>
              <a:cs typeface="+mn-cs"/>
            </a:rPr>
            <a:t>Create a directory where</a:t>
          </a:r>
          <a:r>
            <a:rPr lang="en-US" sz="2200" b="0" kern="1200" smtClean="0">
              <a:latin typeface="+mn-lt"/>
            </a:rPr>
            <a:t> MongoDB stores all its data.</a:t>
          </a:r>
          <a:endParaRPr lang="en-US" sz="2200" kern="1200" dirty="0"/>
        </a:p>
      </dsp:txBody>
      <dsp:txXfrm>
        <a:off x="0" y="498533"/>
        <a:ext cx="7114628" cy="514800"/>
      </dsp:txXfrm>
    </dsp:sp>
    <dsp:sp modelId="{E20EE2B3-7434-4C44-A77D-DB1D244D35CF}">
      <dsp:nvSpPr>
        <dsp:cNvPr id="0" name=""/>
        <dsp:cNvSpPr/>
      </dsp:nvSpPr>
      <dsp:spPr>
        <a:xfrm>
          <a:off x="0" y="107669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0" kern="1200" smtClean="0"/>
            <a:t>The MongoDB default data directory path is \data\db.</a:t>
          </a:r>
          <a:r>
            <a:rPr kumimoji="0" lang="en-US" sz="2200" b="0" i="0" u="none" strike="noStrike" kern="1200" cap="none" spc="0" normalizeH="0" baseline="0" noProof="0" smtClean="0">
              <a:ln/>
              <a:effectLst/>
              <a:uLnTx/>
              <a:uFillTx/>
              <a:latin typeface="+mn-lt"/>
              <a:ea typeface="+mn-ea"/>
              <a:cs typeface="+mn-cs"/>
            </a:rPr>
            <a:t> </a:t>
          </a:r>
          <a:endParaRPr lang="en-US" sz="2200" kern="1200" dirty="0"/>
        </a:p>
      </dsp:txBody>
      <dsp:txXfrm>
        <a:off x="0" y="1076693"/>
        <a:ext cx="7114628" cy="514800"/>
      </dsp:txXfrm>
    </dsp:sp>
    <dsp:sp modelId="{5EF1D875-3CAF-42C6-AC43-00565DA6AB9C}">
      <dsp:nvSpPr>
        <dsp:cNvPr id="0" name=""/>
        <dsp:cNvSpPr/>
      </dsp:nvSpPr>
      <dsp:spPr>
        <a:xfrm>
          <a:off x="0" y="165485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kumimoji="0" lang="en-US" sz="2200" b="0" i="0" u="none" strike="noStrike" kern="1200" cap="none" spc="0" normalizeH="0" baseline="0" noProof="0" smtClean="0">
              <a:ln/>
              <a:effectLst/>
              <a:uLnTx/>
              <a:uFillTx/>
              <a:latin typeface="+mn-lt"/>
              <a:ea typeface="+mn-ea"/>
              <a:cs typeface="+mn-cs"/>
            </a:rPr>
            <a:t>Create the data folder  in</a:t>
          </a:r>
          <a:r>
            <a:rPr kumimoji="0" lang="en-US" sz="2200" b="0" i="0" u="none" strike="noStrike" kern="1200" cap="none" spc="0" normalizeH="0" noProof="0" smtClean="0">
              <a:ln/>
              <a:effectLst/>
              <a:uLnTx/>
              <a:uFillTx/>
              <a:latin typeface="+mn-lt"/>
              <a:ea typeface="+mn-ea"/>
              <a:cs typeface="+mn-cs"/>
            </a:rPr>
            <a:t> D:\</a:t>
          </a:r>
          <a:endParaRPr lang="en-US" sz="2200" kern="1200" dirty="0"/>
        </a:p>
      </dsp:txBody>
      <dsp:txXfrm>
        <a:off x="0" y="1654853"/>
        <a:ext cx="7114628" cy="514800"/>
      </dsp:txXfrm>
    </dsp:sp>
    <dsp:sp modelId="{72175CC0-7BE4-4931-95F9-F61292A3D786}">
      <dsp:nvSpPr>
        <dsp:cNvPr id="0" name=""/>
        <dsp:cNvSpPr/>
      </dsp:nvSpPr>
      <dsp:spPr>
        <a:xfrm>
          <a:off x="0" y="223301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0" kern="1200" dirty="0" smtClean="0">
              <a:latin typeface="+mn-lt"/>
            </a:rPr>
            <a:t>Set the Path.</a:t>
          </a:r>
          <a:endParaRPr lang="en-US" sz="2200" kern="1200" dirty="0"/>
        </a:p>
      </dsp:txBody>
      <dsp:txXfrm>
        <a:off x="0" y="2233013"/>
        <a:ext cx="7114628" cy="514800"/>
      </dsp:txXfrm>
    </dsp:sp>
    <dsp:sp modelId="{FFC283EB-B500-4830-84A0-F55134478803}">
      <dsp:nvSpPr>
        <dsp:cNvPr id="0" name=""/>
        <dsp:cNvSpPr/>
      </dsp:nvSpPr>
      <dsp:spPr>
        <a:xfrm>
          <a:off x="0" y="281117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kumimoji="0" lang="en-US" sz="2200" b="0" i="0" u="none" strike="noStrike" kern="1200" cap="none" spc="0" normalizeH="0" baseline="0" noProof="0" smtClean="0">
              <a:ln/>
              <a:effectLst/>
              <a:uLnTx/>
              <a:uFillTx/>
              <a:latin typeface="+mn-lt"/>
              <a:ea typeface="+mn-ea"/>
              <a:cs typeface="+mn-cs"/>
            </a:rPr>
            <a:t>Run mongod.exe</a:t>
          </a:r>
          <a:endParaRPr lang="en-US" sz="2200" kern="1200" dirty="0"/>
        </a:p>
      </dsp:txBody>
      <dsp:txXfrm>
        <a:off x="0" y="2811173"/>
        <a:ext cx="7114628" cy="514800"/>
      </dsp:txXfrm>
    </dsp:sp>
    <dsp:sp modelId="{F3551CDD-695E-42DC-BFF9-FE865067369F}">
      <dsp:nvSpPr>
        <dsp:cNvPr id="0" name=""/>
        <dsp:cNvSpPr/>
      </dsp:nvSpPr>
      <dsp:spPr>
        <a:xfrm>
          <a:off x="0" y="3389333"/>
          <a:ext cx="7114628" cy="514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0" kern="1200" dirty="0" smtClean="0"/>
            <a:t>To start </a:t>
          </a:r>
          <a:r>
            <a:rPr lang="en-US" sz="2200" b="0" kern="1200" dirty="0" err="1" smtClean="0"/>
            <a:t>MongoDB</a:t>
          </a:r>
          <a:r>
            <a:rPr lang="en-US" sz="2200" b="0" kern="1200" dirty="0" smtClean="0"/>
            <a:t> server, we need to run mongod.exe</a:t>
          </a:r>
          <a:endParaRPr lang="en-US" sz="2200" kern="1200" dirty="0"/>
        </a:p>
      </dsp:txBody>
      <dsp:txXfrm>
        <a:off x="0" y="3389333"/>
        <a:ext cx="7114628" cy="514800"/>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0582B86-999A-4728-B9D3-922D3F53197F}">
      <dsp:nvSpPr>
        <dsp:cNvPr id="0" name=""/>
        <dsp:cNvSpPr/>
      </dsp:nvSpPr>
      <dsp:spPr>
        <a:xfrm>
          <a:off x="0" y="188933"/>
          <a:ext cx="7918669"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D:\set up\</a:t>
          </a:r>
          <a:r>
            <a:rPr lang="en-US" sz="2000" kern="1200" dirty="0" err="1" smtClean="0"/>
            <a:t>mongodb</a:t>
          </a:r>
          <a:r>
            <a:rPr lang="en-US" sz="2000" kern="1200" dirty="0" smtClean="0"/>
            <a:t>&gt;mongod.exe --</a:t>
          </a:r>
          <a:r>
            <a:rPr lang="en-US" sz="2000" kern="1200" dirty="0" err="1" smtClean="0"/>
            <a:t>dbpath</a:t>
          </a:r>
          <a:r>
            <a:rPr lang="en-US" sz="2000" kern="1200" dirty="0" smtClean="0"/>
            <a:t> "d:\set up\</a:t>
          </a:r>
          <a:r>
            <a:rPr lang="en-US" sz="2000" kern="1200" dirty="0" err="1" smtClean="0"/>
            <a:t>mongodb</a:t>
          </a:r>
          <a:r>
            <a:rPr lang="en-US" sz="2000" kern="1200" dirty="0" smtClean="0"/>
            <a:t>\data" </a:t>
          </a:r>
          <a:endParaRPr lang="en-US" sz="2000" kern="1200" dirty="0"/>
        </a:p>
      </dsp:txBody>
      <dsp:txXfrm>
        <a:off x="0" y="188933"/>
        <a:ext cx="7918669" cy="1216800"/>
      </dsp:txXfrm>
    </dsp:sp>
    <dsp:sp modelId="{88F4BE78-327C-44AB-BF74-FF80B7115757}">
      <dsp:nvSpPr>
        <dsp:cNvPr id="0" name=""/>
        <dsp:cNvSpPr/>
      </dsp:nvSpPr>
      <dsp:spPr>
        <a:xfrm>
          <a:off x="0" y="1592933"/>
          <a:ext cx="7918669"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This will show </a:t>
          </a:r>
          <a:r>
            <a:rPr lang="en-US" sz="2000" b="1" kern="1200" dirty="0" smtClean="0"/>
            <a:t>waiting for connections</a:t>
          </a:r>
          <a:r>
            <a:rPr lang="en-US" sz="2000" kern="1200" dirty="0" smtClean="0"/>
            <a:t> message on the console output indicates that the mongod.exe process is running successfully.</a:t>
          </a:r>
          <a:endParaRPr lang="en-US" sz="2000" kern="1200" dirty="0"/>
        </a:p>
      </dsp:txBody>
      <dsp:txXfrm>
        <a:off x="0" y="1592933"/>
        <a:ext cx="7918669" cy="1216800"/>
      </dsp:txXfrm>
    </dsp:sp>
    <dsp:sp modelId="{EB9BA665-5A06-44EE-8414-80BBC63598CA}">
      <dsp:nvSpPr>
        <dsp:cNvPr id="0" name=""/>
        <dsp:cNvSpPr/>
      </dsp:nvSpPr>
      <dsp:spPr>
        <a:xfrm>
          <a:off x="0" y="2996933"/>
          <a:ext cx="7918669"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Now to run the </a:t>
          </a:r>
          <a:r>
            <a:rPr lang="en-US" sz="2000" kern="1200" dirty="0" err="1" smtClean="0"/>
            <a:t>mongodb</a:t>
          </a:r>
          <a:r>
            <a:rPr lang="en-US" sz="2000" kern="1200" dirty="0" smtClean="0"/>
            <a:t> you need to open another command prompt and issue the following command.</a:t>
          </a:r>
          <a:endParaRPr lang="en-US" sz="2000" kern="1200" dirty="0"/>
        </a:p>
      </dsp:txBody>
      <dsp:txXfrm>
        <a:off x="0" y="2996933"/>
        <a:ext cx="7918669" cy="1216800"/>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3D4DAD-84E4-4C0D-A77A-71DB20EA7F42}">
      <dsp:nvSpPr>
        <dsp:cNvPr id="0" name=""/>
        <dsp:cNvSpPr/>
      </dsp:nvSpPr>
      <dsp:spPr>
        <a:xfrm>
          <a:off x="0" y="7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What is NOSQL database</a:t>
          </a:r>
          <a:endParaRPr lang="en-US" sz="2000" kern="1200" dirty="0"/>
        </a:p>
      </dsp:txBody>
      <dsp:txXfrm>
        <a:off x="0" y="77333"/>
        <a:ext cx="6893911" cy="468000"/>
      </dsp:txXfrm>
    </dsp:sp>
    <dsp:sp modelId="{D07FD76E-F7ED-4131-830B-421584A6753E}">
      <dsp:nvSpPr>
        <dsp:cNvPr id="0" name=""/>
        <dsp:cNvSpPr/>
      </dsp:nvSpPr>
      <dsp:spPr>
        <a:xfrm>
          <a:off x="0" y="61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Advantages of NOSQL</a:t>
          </a:r>
          <a:endParaRPr lang="en-US" sz="2000" kern="1200" dirty="0"/>
        </a:p>
      </dsp:txBody>
      <dsp:txXfrm>
        <a:off x="0" y="617333"/>
        <a:ext cx="6893911" cy="468000"/>
      </dsp:txXfrm>
    </dsp:sp>
    <dsp:sp modelId="{521EA97D-2682-40D2-903C-71487C654160}">
      <dsp:nvSpPr>
        <dsp:cNvPr id="0" name=""/>
        <dsp:cNvSpPr/>
      </dsp:nvSpPr>
      <dsp:spPr>
        <a:xfrm>
          <a:off x="0" y="115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Why </a:t>
          </a:r>
          <a:r>
            <a:rPr lang="en-US" sz="2000" kern="1200" dirty="0" err="1" smtClean="0"/>
            <a:t>MongoDB</a:t>
          </a:r>
          <a:r>
            <a:rPr lang="en-US" sz="2000" kern="1200" dirty="0" smtClean="0"/>
            <a:t> </a:t>
          </a:r>
          <a:endParaRPr lang="en-US" sz="2000" kern="1200" dirty="0"/>
        </a:p>
      </dsp:txBody>
      <dsp:txXfrm>
        <a:off x="0" y="1157333"/>
        <a:ext cx="6893911" cy="468000"/>
      </dsp:txXfrm>
    </dsp:sp>
    <dsp:sp modelId="{183E26D2-0296-47DA-A77C-D61AC51A7E61}">
      <dsp:nvSpPr>
        <dsp:cNvPr id="0" name=""/>
        <dsp:cNvSpPr/>
      </dsp:nvSpPr>
      <dsp:spPr>
        <a:xfrm>
          <a:off x="0" y="169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MongoDB</a:t>
          </a:r>
          <a:r>
            <a:rPr lang="en-US" sz="2000" kern="1200" dirty="0" smtClean="0"/>
            <a:t> Document database</a:t>
          </a:r>
          <a:endParaRPr lang="en-US" sz="2000" kern="1200" dirty="0"/>
        </a:p>
      </dsp:txBody>
      <dsp:txXfrm>
        <a:off x="0" y="1697333"/>
        <a:ext cx="6893911" cy="468000"/>
      </dsp:txXfrm>
    </dsp:sp>
    <dsp:sp modelId="{7F242ADD-83A8-4B5B-A481-5D52B014AB47}">
      <dsp:nvSpPr>
        <dsp:cNvPr id="0" name=""/>
        <dsp:cNvSpPr/>
      </dsp:nvSpPr>
      <dsp:spPr>
        <a:xfrm>
          <a:off x="0" y="223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MongoDB</a:t>
          </a:r>
          <a:r>
            <a:rPr lang="en-US" sz="2000" kern="1200" dirty="0" smtClean="0"/>
            <a:t> data model</a:t>
          </a:r>
          <a:endParaRPr lang="en-US" sz="2000" kern="1200" dirty="0"/>
        </a:p>
      </dsp:txBody>
      <dsp:txXfrm>
        <a:off x="0" y="2237333"/>
        <a:ext cx="6893911" cy="468000"/>
      </dsp:txXfrm>
    </dsp:sp>
    <dsp:sp modelId="{CBB7DB27-FC6A-4E28-917D-0300F17584B7}">
      <dsp:nvSpPr>
        <dsp:cNvPr id="0" name=""/>
        <dsp:cNvSpPr/>
      </dsp:nvSpPr>
      <dsp:spPr>
        <a:xfrm>
          <a:off x="0" y="277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Mongo Shell</a:t>
          </a:r>
          <a:endParaRPr lang="en-US" sz="2000" kern="1200" dirty="0"/>
        </a:p>
      </dsp:txBody>
      <dsp:txXfrm>
        <a:off x="0" y="2777333"/>
        <a:ext cx="6893911" cy="468000"/>
      </dsp:txXfrm>
    </dsp:sp>
    <dsp:sp modelId="{6711257A-D50C-47BA-A5ED-6D6278D3C0F9}">
      <dsp:nvSpPr>
        <dsp:cNvPr id="0" name=""/>
        <dsp:cNvSpPr/>
      </dsp:nvSpPr>
      <dsp:spPr>
        <a:xfrm>
          <a:off x="0" y="331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Establishing Connection</a:t>
          </a:r>
          <a:endParaRPr lang="en-US" sz="2000" kern="1200" dirty="0"/>
        </a:p>
      </dsp:txBody>
      <dsp:txXfrm>
        <a:off x="0" y="3317333"/>
        <a:ext cx="6893911" cy="468000"/>
      </dsp:txXfrm>
    </dsp:sp>
    <dsp:sp modelId="{ADEAD7EC-56FB-46AE-93C1-F0B63C3058B8}">
      <dsp:nvSpPr>
        <dsp:cNvPr id="0" name=""/>
        <dsp:cNvSpPr/>
      </dsp:nvSpPr>
      <dsp:spPr>
        <a:xfrm>
          <a:off x="0" y="3857333"/>
          <a:ext cx="6893911"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Understand about Collection, document and fields</a:t>
          </a:r>
          <a:endParaRPr lang="en-US" sz="2000" kern="1200" dirty="0"/>
        </a:p>
      </dsp:txBody>
      <dsp:txXfrm>
        <a:off x="0" y="3857333"/>
        <a:ext cx="6893911" cy="4680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F76267-E1A9-4A2D-9999-6863052E6592}">
      <dsp:nvSpPr>
        <dsp:cNvPr id="0" name=""/>
        <dsp:cNvSpPr/>
      </dsp:nvSpPr>
      <dsp:spPr>
        <a:xfrm>
          <a:off x="0" y="2612730"/>
          <a:ext cx="7729482" cy="23940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894" tIns="416560" rIns="59989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Handles Schema Changes Well (easy development)</a:t>
          </a:r>
          <a:endParaRPr lang="en-US" sz="2000" kern="1200" dirty="0"/>
        </a:p>
        <a:p>
          <a:pPr marL="228600" lvl="1" indent="-228600" algn="l" defTabSz="889000">
            <a:lnSpc>
              <a:spcPct val="90000"/>
            </a:lnSpc>
            <a:spcBef>
              <a:spcPct val="0"/>
            </a:spcBef>
            <a:spcAft>
              <a:spcPct val="15000"/>
            </a:spcAft>
            <a:buChar char="••"/>
          </a:pPr>
          <a:endParaRPr lang="en-US" sz="2000" kern="1200" dirty="0" smtClean="0"/>
        </a:p>
        <a:p>
          <a:pPr marL="228600" lvl="1" indent="-228600" algn="l" defTabSz="889000">
            <a:lnSpc>
              <a:spcPct val="90000"/>
            </a:lnSpc>
            <a:spcBef>
              <a:spcPct val="0"/>
            </a:spcBef>
            <a:spcAft>
              <a:spcPct val="15000"/>
            </a:spcAft>
            <a:buChar char="••"/>
          </a:pPr>
          <a:r>
            <a:rPr lang="en-US" sz="2000" kern="1200" smtClean="0"/>
            <a:t>Solves Impedance Mismatch problem</a:t>
          </a:r>
          <a:endParaRPr lang="en-US" sz="2000" kern="1200" dirty="0" smtClean="0"/>
        </a:p>
        <a:p>
          <a:pPr marL="228600" lvl="1" indent="-228600" algn="l" defTabSz="889000">
            <a:lnSpc>
              <a:spcPct val="90000"/>
            </a:lnSpc>
            <a:spcBef>
              <a:spcPct val="0"/>
            </a:spcBef>
            <a:spcAft>
              <a:spcPct val="15000"/>
            </a:spcAft>
            <a:buChar char="••"/>
          </a:pPr>
          <a:endParaRPr lang="en-US" sz="2000" kern="1200" dirty="0" smtClean="0"/>
        </a:p>
        <a:p>
          <a:pPr marL="228600" lvl="1" indent="-228600" algn="l" defTabSz="889000">
            <a:lnSpc>
              <a:spcPct val="90000"/>
            </a:lnSpc>
            <a:spcBef>
              <a:spcPct val="0"/>
            </a:spcBef>
            <a:spcAft>
              <a:spcPct val="15000"/>
            </a:spcAft>
            <a:buChar char="••"/>
          </a:pPr>
          <a:r>
            <a:rPr lang="en-US" sz="2000" kern="1200" smtClean="0"/>
            <a:t>Rise of JSON</a:t>
          </a:r>
          <a:endParaRPr lang="en-US" sz="2000" kern="1200" dirty="0" smtClean="0"/>
        </a:p>
        <a:p>
          <a:pPr marL="457200" lvl="2" indent="-228600" algn="l" defTabSz="889000">
            <a:lnSpc>
              <a:spcPct val="90000"/>
            </a:lnSpc>
            <a:spcBef>
              <a:spcPct val="0"/>
            </a:spcBef>
            <a:spcAft>
              <a:spcPct val="15000"/>
            </a:spcAft>
            <a:buChar char="••"/>
          </a:pPr>
          <a:r>
            <a:rPr lang="en-US" sz="2000" kern="1200" dirty="0" smtClean="0"/>
            <a:t>python module: </a:t>
          </a:r>
          <a:r>
            <a:rPr lang="en-US" sz="2000" kern="1200" dirty="0" err="1" smtClean="0"/>
            <a:t>simplejson</a:t>
          </a:r>
          <a:endParaRPr lang="en-US" sz="2000" kern="1200" dirty="0"/>
        </a:p>
      </dsp:txBody>
      <dsp:txXfrm>
        <a:off x="0" y="2612730"/>
        <a:ext cx="7729482" cy="2394000"/>
      </dsp:txXfrm>
    </dsp:sp>
    <dsp:sp modelId="{956B3F3D-B30E-40CD-868D-C92850D933B0}">
      <dsp:nvSpPr>
        <dsp:cNvPr id="0" name=""/>
        <dsp:cNvSpPr/>
      </dsp:nvSpPr>
      <dsp:spPr>
        <a:xfrm>
          <a:off x="402567" y="0"/>
          <a:ext cx="5405353" cy="2885461"/>
        </a:xfrm>
        <a:prstGeom prst="roundRect">
          <a:avLst/>
        </a:prstGeom>
        <a:blipFill rotWithShape="0">
          <a:blip xmlns:r="http://schemas.openxmlformats.org/officeDocument/2006/relationships" r:embed="rId1"/>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09" tIns="0" rIns="204509" bIns="0" numCol="1" spcCol="1270" anchor="ctr" anchorCtr="0">
          <a:noAutofit/>
        </a:bodyPr>
        <a:lstStyle/>
        <a:p>
          <a:pPr lvl="0" algn="l" defTabSz="889000">
            <a:lnSpc>
              <a:spcPct val="90000"/>
            </a:lnSpc>
            <a:spcBef>
              <a:spcPct val="0"/>
            </a:spcBef>
            <a:spcAft>
              <a:spcPct val="35000"/>
            </a:spcAft>
          </a:pPr>
          <a:r>
            <a:rPr lang="en-US" sz="2000" kern="1200" dirty="0" smtClean="0"/>
            <a:t> </a:t>
          </a:r>
          <a:endParaRPr lang="en-US" sz="2000" kern="1200" dirty="0"/>
        </a:p>
      </dsp:txBody>
      <dsp:txXfrm>
        <a:off x="402567" y="0"/>
        <a:ext cx="5405353" cy="2885461"/>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12C13EA-55F6-4063-9B60-20793AD93170}">
      <dsp:nvSpPr>
        <dsp:cNvPr id="0" name=""/>
        <dsp:cNvSpPr/>
      </dsp:nvSpPr>
      <dsp:spPr>
        <a:xfrm>
          <a:off x="0" y="17925"/>
          <a:ext cx="7520151" cy="110448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Arial"/>
              <a:ea typeface="+mn-ea"/>
              <a:cs typeface="+mn-cs"/>
            </a:rPr>
            <a:t>Each record: UserID1, UserID2 </a:t>
          </a:r>
          <a:endParaRPr lang="en-US" sz="2000" kern="1200" dirty="0">
            <a:latin typeface="Arial"/>
            <a:ea typeface="+mn-ea"/>
            <a:cs typeface="+mn-cs"/>
          </a:endParaRPr>
        </a:p>
      </dsp:txBody>
      <dsp:txXfrm>
        <a:off x="0" y="17925"/>
        <a:ext cx="7520151" cy="1104480"/>
      </dsp:txXfrm>
    </dsp:sp>
    <dsp:sp modelId="{86BAFAAD-AB8D-409C-AD7E-123F3C1E22EC}">
      <dsp:nvSpPr>
        <dsp:cNvPr id="0" name=""/>
        <dsp:cNvSpPr/>
      </dsp:nvSpPr>
      <dsp:spPr>
        <a:xfrm>
          <a:off x="0" y="1292325"/>
          <a:ext cx="7520151" cy="110448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latin typeface="Arial"/>
              <a:ea typeface="+mn-ea"/>
              <a:cs typeface="+mn-cs"/>
            </a:rPr>
            <a:t>Separate records: UserID, first_name,last_name, age, gender,... </a:t>
          </a:r>
          <a:endParaRPr lang="en-US" sz="2000" kern="1200" dirty="0">
            <a:latin typeface="Arial"/>
            <a:ea typeface="+mn-ea"/>
            <a:cs typeface="+mn-cs"/>
          </a:endParaRPr>
        </a:p>
      </dsp:txBody>
      <dsp:txXfrm>
        <a:off x="0" y="1292325"/>
        <a:ext cx="7520151" cy="1104480"/>
      </dsp:txXfrm>
    </dsp:sp>
    <dsp:sp modelId="{5F91ECE9-DF8C-40AB-B8AD-8F9205778B4D}">
      <dsp:nvSpPr>
        <dsp:cNvPr id="0" name=""/>
        <dsp:cNvSpPr/>
      </dsp:nvSpPr>
      <dsp:spPr>
        <a:xfrm>
          <a:off x="0" y="2566725"/>
          <a:ext cx="7520151" cy="110448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latin typeface="Arial"/>
              <a:ea typeface="+mn-ea"/>
              <a:cs typeface="+mn-cs"/>
            </a:rPr>
            <a:t>Task: Find all friends of friends of friends of ... friends of a given user</a:t>
          </a:r>
          <a:endParaRPr lang="en-US" sz="2000" kern="1200" dirty="0">
            <a:latin typeface="Arial"/>
            <a:ea typeface="+mn-ea"/>
            <a:cs typeface="+mn-cs"/>
          </a:endParaRPr>
        </a:p>
      </dsp:txBody>
      <dsp:txXfrm>
        <a:off x="0" y="2566725"/>
        <a:ext cx="7520151" cy="110448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C836F42-B3FA-4EA2-A91E-D69EBB69DEE4}">
      <dsp:nvSpPr>
        <dsp:cNvPr id="0" name=""/>
        <dsp:cNvSpPr/>
      </dsp:nvSpPr>
      <dsp:spPr>
        <a:xfrm>
          <a:off x="4407612" y="2117984"/>
          <a:ext cx="2588647" cy="2588647"/>
        </a:xfrm>
        <a:prstGeom prst="gear9">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Task: Retrieve all pages regarding athletics of Summer Olympic before 1950</a:t>
          </a:r>
          <a:endParaRPr lang="en-US" sz="1200" kern="1200" dirty="0"/>
        </a:p>
      </dsp:txBody>
      <dsp:txXfrm>
        <a:off x="4407612" y="2117984"/>
        <a:ext cx="2588647" cy="2588647"/>
      </dsp:txXfrm>
    </dsp:sp>
    <dsp:sp modelId="{D208385A-4ED3-457B-95D0-174B0EC7D5F1}">
      <dsp:nvSpPr>
        <dsp:cNvPr id="0" name=""/>
        <dsp:cNvSpPr/>
      </dsp:nvSpPr>
      <dsp:spPr>
        <a:xfrm>
          <a:off x="2901490" y="1506122"/>
          <a:ext cx="1882652" cy="1882652"/>
        </a:xfrm>
        <a:prstGeom prst="gear6">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Combination of structured and unstructured data</a:t>
          </a:r>
          <a:endParaRPr lang="en-US" sz="1200" kern="1200" dirty="0"/>
        </a:p>
      </dsp:txBody>
      <dsp:txXfrm>
        <a:off x="2901490" y="1506122"/>
        <a:ext cx="1882652" cy="1882652"/>
      </dsp:txXfrm>
    </dsp:sp>
    <dsp:sp modelId="{546170BA-8C07-4AE9-AB20-A2CAA9B6519D}">
      <dsp:nvSpPr>
        <dsp:cNvPr id="0" name=""/>
        <dsp:cNvSpPr/>
      </dsp:nvSpPr>
      <dsp:spPr>
        <a:xfrm rot="20700000">
          <a:off x="3955968" y="207283"/>
          <a:ext cx="1844615" cy="1844615"/>
        </a:xfrm>
        <a:prstGeom prst="gear6">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Large collection of documents</a:t>
          </a:r>
          <a:endParaRPr lang="en-US" sz="1200" kern="1200" dirty="0"/>
        </a:p>
      </dsp:txBody>
      <dsp:txXfrm>
        <a:off x="4360546" y="611862"/>
        <a:ext cx="1035459" cy="1035459"/>
      </dsp:txXfrm>
    </dsp:sp>
    <dsp:sp modelId="{7C4FCFE7-D1AF-4985-B4EE-13432F6ACC3F}">
      <dsp:nvSpPr>
        <dsp:cNvPr id="0" name=""/>
        <dsp:cNvSpPr/>
      </dsp:nvSpPr>
      <dsp:spPr>
        <a:xfrm>
          <a:off x="4214225" y="1724134"/>
          <a:ext cx="3313468" cy="3313468"/>
        </a:xfrm>
        <a:prstGeom prst="circularArrow">
          <a:avLst>
            <a:gd name="adj1" fmla="val 4687"/>
            <a:gd name="adj2" fmla="val 299029"/>
            <a:gd name="adj3" fmla="val 2527180"/>
            <a:gd name="adj4" fmla="val 15837751"/>
            <a:gd name="adj5" fmla="val 5469"/>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E2279A-580B-4E9D-A58B-B83DD69EA1E3}">
      <dsp:nvSpPr>
        <dsp:cNvPr id="0" name=""/>
        <dsp:cNvSpPr/>
      </dsp:nvSpPr>
      <dsp:spPr>
        <a:xfrm>
          <a:off x="2568076" y="1087363"/>
          <a:ext cx="2407442" cy="2407442"/>
        </a:xfrm>
        <a:prstGeom prst="leftCircularArrow">
          <a:avLst>
            <a:gd name="adj1" fmla="val 6452"/>
            <a:gd name="adj2" fmla="val 429999"/>
            <a:gd name="adj3" fmla="val 10489124"/>
            <a:gd name="adj4" fmla="val 14837806"/>
            <a:gd name="adj5" fmla="val 7527"/>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B1696E-B095-4154-9F33-AAF122489ADA}">
      <dsp:nvSpPr>
        <dsp:cNvPr id="0" name=""/>
        <dsp:cNvSpPr/>
      </dsp:nvSpPr>
      <dsp:spPr>
        <a:xfrm>
          <a:off x="3529289" y="-198954"/>
          <a:ext cx="2595707" cy="2595707"/>
        </a:xfrm>
        <a:prstGeom prst="circularArrow">
          <a:avLst>
            <a:gd name="adj1" fmla="val 5984"/>
            <a:gd name="adj2" fmla="val 394124"/>
            <a:gd name="adj3" fmla="val 13313824"/>
            <a:gd name="adj4" fmla="val 10508221"/>
            <a:gd name="adj5" fmla="val 6981"/>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B02F39-DDC3-46F6-8923-1AEC94BD7144}">
      <dsp:nvSpPr>
        <dsp:cNvPr id="0" name=""/>
        <dsp:cNvSpPr/>
      </dsp:nvSpPr>
      <dsp:spPr>
        <a:xfrm>
          <a:off x="0" y="1340"/>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Stands for ‘Not Only SQL’.</a:t>
          </a:r>
          <a:endParaRPr lang="en-US" sz="2000" kern="1200" dirty="0"/>
        </a:p>
      </dsp:txBody>
      <dsp:txXfrm>
        <a:off x="0" y="1340"/>
        <a:ext cx="7740868" cy="445605"/>
      </dsp:txXfrm>
    </dsp:sp>
    <dsp:sp modelId="{1DF4BD19-CA46-4700-9C0C-EC3D3F872475}">
      <dsp:nvSpPr>
        <dsp:cNvPr id="0" name=""/>
        <dsp:cNvSpPr/>
      </dsp:nvSpPr>
      <dsp:spPr>
        <a:xfrm>
          <a:off x="0" y="461008"/>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Originally refers to “non SQL” or “non Relational” database. </a:t>
          </a:r>
          <a:endParaRPr lang="en-US" sz="2000" kern="1200" dirty="0"/>
        </a:p>
      </dsp:txBody>
      <dsp:txXfrm>
        <a:off x="0" y="461008"/>
        <a:ext cx="7740868" cy="445605"/>
      </dsp:txXfrm>
    </dsp:sp>
    <dsp:sp modelId="{AD0C95AC-4994-4041-A20B-2F8F95F8ADBC}">
      <dsp:nvSpPr>
        <dsp:cNvPr id="0" name=""/>
        <dsp:cNvSpPr/>
      </dsp:nvSpPr>
      <dsp:spPr>
        <a:xfrm>
          <a:off x="0" y="920676"/>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Term coined  by Carlo </a:t>
          </a:r>
          <a:r>
            <a:rPr lang="en-US" sz="2000" kern="1200" dirty="0" err="1" smtClean="0"/>
            <a:t>Strozzi</a:t>
          </a:r>
          <a:r>
            <a:rPr lang="en-US" sz="2000" kern="1200" dirty="0" smtClean="0"/>
            <a:t> in 1998.</a:t>
          </a:r>
          <a:endParaRPr lang="en-US" sz="2000" kern="1200" dirty="0"/>
        </a:p>
      </dsp:txBody>
      <dsp:txXfrm>
        <a:off x="0" y="920676"/>
        <a:ext cx="7740868" cy="445605"/>
      </dsp:txXfrm>
    </dsp:sp>
    <dsp:sp modelId="{0411D0A0-287F-43E2-B73E-A3200DF92774}">
      <dsp:nvSpPr>
        <dsp:cNvPr id="0" name=""/>
        <dsp:cNvSpPr/>
      </dsp:nvSpPr>
      <dsp:spPr>
        <a:xfrm>
          <a:off x="0" y="1380344"/>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Open Source.</a:t>
          </a:r>
          <a:endParaRPr lang="en-US" sz="2000" kern="1200" dirty="0"/>
        </a:p>
      </dsp:txBody>
      <dsp:txXfrm>
        <a:off x="0" y="1380344"/>
        <a:ext cx="7740868" cy="445605"/>
      </dsp:txXfrm>
    </dsp:sp>
    <dsp:sp modelId="{E474C7D2-0CE2-4062-9B5B-9BBD30B84A5D}">
      <dsp:nvSpPr>
        <dsp:cNvPr id="0" name=""/>
        <dsp:cNvSpPr/>
      </dsp:nvSpPr>
      <dsp:spPr>
        <a:xfrm>
          <a:off x="0" y="1840012"/>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No Rows-Columns / Tables.</a:t>
          </a:r>
          <a:endParaRPr lang="en-US" sz="2000" kern="1200" dirty="0"/>
        </a:p>
      </dsp:txBody>
      <dsp:txXfrm>
        <a:off x="0" y="1840012"/>
        <a:ext cx="7740868" cy="445605"/>
      </dsp:txXfrm>
    </dsp:sp>
    <dsp:sp modelId="{418774BE-ECAD-4572-8421-F1BB3B861F06}">
      <dsp:nvSpPr>
        <dsp:cNvPr id="0" name=""/>
        <dsp:cNvSpPr/>
      </dsp:nvSpPr>
      <dsp:spPr>
        <a:xfrm>
          <a:off x="0" y="2299680"/>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No Predefined schema.</a:t>
          </a:r>
          <a:endParaRPr lang="en-US" sz="2000" kern="1200" dirty="0"/>
        </a:p>
      </dsp:txBody>
      <dsp:txXfrm>
        <a:off x="0" y="2299680"/>
        <a:ext cx="7740868" cy="445605"/>
      </dsp:txXfrm>
    </dsp:sp>
    <dsp:sp modelId="{9B00DABB-E506-486A-9F48-61FE6C39CA87}">
      <dsp:nvSpPr>
        <dsp:cNvPr id="0" name=""/>
        <dsp:cNvSpPr/>
      </dsp:nvSpPr>
      <dsp:spPr>
        <a:xfrm>
          <a:off x="0" y="2759348"/>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Eventually consistency rather than ACID property.</a:t>
          </a:r>
          <a:endParaRPr lang="en-US" sz="2000" kern="1200" dirty="0"/>
        </a:p>
      </dsp:txBody>
      <dsp:txXfrm>
        <a:off x="0" y="2759348"/>
        <a:ext cx="7740868" cy="445605"/>
      </dsp:txXfrm>
    </dsp:sp>
    <dsp:sp modelId="{4012C59D-DC4C-4D32-94FD-469B19DC1685}">
      <dsp:nvSpPr>
        <dsp:cNvPr id="0" name=""/>
        <dsp:cNvSpPr/>
      </dsp:nvSpPr>
      <dsp:spPr>
        <a:xfrm>
          <a:off x="0" y="3219016"/>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Distributed computing.</a:t>
          </a:r>
          <a:endParaRPr lang="en-US" sz="2000" kern="1200" dirty="0"/>
        </a:p>
      </dsp:txBody>
      <dsp:txXfrm>
        <a:off x="0" y="3219016"/>
        <a:ext cx="7740868" cy="445605"/>
      </dsp:txXfrm>
    </dsp:sp>
    <dsp:sp modelId="{3F8DB73C-6AF2-4994-9D01-679E12579E58}">
      <dsp:nvSpPr>
        <dsp:cNvPr id="0" name=""/>
        <dsp:cNvSpPr/>
      </dsp:nvSpPr>
      <dsp:spPr>
        <a:xfrm>
          <a:off x="0" y="3678684"/>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Unstructured and unpredictable data.</a:t>
          </a:r>
          <a:endParaRPr lang="en-US" sz="2000" kern="1200" dirty="0"/>
        </a:p>
      </dsp:txBody>
      <dsp:txXfrm>
        <a:off x="0" y="3678684"/>
        <a:ext cx="7740868" cy="445605"/>
      </dsp:txXfrm>
    </dsp:sp>
    <dsp:sp modelId="{B5CD0D20-11E7-43DD-A611-1D92AD3CBE24}">
      <dsp:nvSpPr>
        <dsp:cNvPr id="0" name=""/>
        <dsp:cNvSpPr/>
      </dsp:nvSpPr>
      <dsp:spPr>
        <a:xfrm>
          <a:off x="0" y="4138352"/>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Prioritizes high scalability ,high availability and scalability.</a:t>
          </a:r>
          <a:endParaRPr lang="en-US" sz="2000" kern="1200" dirty="0"/>
        </a:p>
      </dsp:txBody>
      <dsp:txXfrm>
        <a:off x="0" y="4138352"/>
        <a:ext cx="7740868" cy="445605"/>
      </dsp:txXfrm>
    </dsp:sp>
    <dsp:sp modelId="{4293BD6F-27C4-4556-ADD0-E14A479361F4}">
      <dsp:nvSpPr>
        <dsp:cNvPr id="0" name=""/>
        <dsp:cNvSpPr/>
      </dsp:nvSpPr>
      <dsp:spPr>
        <a:xfrm>
          <a:off x="0" y="4598020"/>
          <a:ext cx="7740868" cy="445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Replication support .</a:t>
          </a:r>
          <a:endParaRPr lang="en-US" sz="2000" kern="1200" dirty="0"/>
        </a:p>
      </dsp:txBody>
      <dsp:txXfrm>
        <a:off x="0" y="4598020"/>
        <a:ext cx="7740868" cy="4456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5/5/2016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hu-HU" dirty="0" smtClean="0">
                <a:latin typeface="Arial" pitchFamily="34" charset="0"/>
              </a:rPr>
              <a:t>Huge quantity of data =&gt; Distributed systems =&gt; expensive joins =&gt;</a:t>
            </a:r>
            <a:endParaRPr lang="hu-HU" dirty="0" smtClean="0"/>
          </a:p>
          <a:p>
            <a:pPr eaLnBrk="1" hangingPunct="1">
              <a:buFontTx/>
              <a:buChar char="•"/>
            </a:pPr>
            <a:r>
              <a:rPr lang="hu-HU" dirty="0" smtClean="0"/>
              <a:t>New fields, new demands (graphs) =&gt;</a:t>
            </a:r>
          </a:p>
          <a:p>
            <a:pPr eaLnBrk="1" hangingPunct="1"/>
            <a:endParaRPr lang="hu-HU" dirty="0" smtClean="0"/>
          </a:p>
          <a:p>
            <a:pPr eaLnBrk="1" hangingPunct="1"/>
            <a:r>
              <a:rPr lang="hu-HU" dirty="0" smtClean="0"/>
              <a:t>Different data strucutres:</a:t>
            </a:r>
          </a:p>
          <a:p>
            <a:pPr eaLnBrk="1" hangingPunct="1"/>
            <a:r>
              <a:rPr lang="hu-HU" dirty="0" smtClean="0"/>
              <a:t>	Simplier or more specific</a:t>
            </a: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latin typeface="Arial" charset="0"/>
                <a:ea typeface="+mn-ea"/>
                <a:cs typeface="+mn-cs"/>
              </a:rPr>
              <a:t>MongoDB</a:t>
            </a:r>
            <a:r>
              <a:rPr lang="en-US" sz="1200" b="0" i="0" kern="1200" dirty="0" smtClean="0">
                <a:solidFill>
                  <a:schemeClr val="tx1"/>
                </a:solidFill>
                <a:latin typeface="Arial" charset="0"/>
                <a:ea typeface="+mn-ea"/>
                <a:cs typeface="+mn-cs"/>
              </a:rPr>
              <a:t> (from </a:t>
            </a:r>
            <a:r>
              <a:rPr lang="en-US" sz="1200" b="0" i="1" kern="1200" dirty="0" smtClean="0">
                <a:solidFill>
                  <a:schemeClr val="tx1"/>
                </a:solidFill>
                <a:latin typeface="Arial" charset="0"/>
                <a:ea typeface="+mn-ea"/>
                <a:cs typeface="+mn-cs"/>
              </a:rPr>
              <a:t>humongous</a:t>
            </a:r>
            <a:r>
              <a:rPr lang="en-US" sz="1200" b="0" i="0" kern="1200" dirty="0" smtClean="0">
                <a:solidFill>
                  <a:schemeClr val="tx1"/>
                </a:solidFill>
                <a:latin typeface="Arial" charset="0"/>
                <a:ea typeface="+mn-ea"/>
                <a:cs typeface="+mn-cs"/>
              </a:rPr>
              <a:t>) is a cross-platform </a:t>
            </a:r>
            <a:r>
              <a:rPr lang="en-US" sz="1200" b="0" i="0" u="none" strike="noStrike" kern="1200" baseline="0" dirty="0" smtClean="0">
                <a:solidFill>
                  <a:schemeClr val="tx1"/>
                </a:solidFill>
                <a:latin typeface="Arial" charset="0"/>
                <a:ea typeface="+mn-ea"/>
                <a:cs typeface="+mn-cs"/>
              </a:rPr>
              <a:t>document oriented database .</a:t>
            </a:r>
            <a:r>
              <a:rPr lang="en-US" sz="1200" b="0" i="0" kern="1200" dirty="0" smtClean="0">
                <a:solidFill>
                  <a:schemeClr val="tx1"/>
                </a:solidFill>
                <a:latin typeface="Arial" charset="0"/>
                <a:ea typeface="+mn-ea"/>
                <a:cs typeface="+mn-cs"/>
              </a:rPr>
              <a:t> Classified as a </a:t>
            </a:r>
            <a:r>
              <a:rPr lang="en-US" sz="1200" b="0" i="0" kern="1200" dirty="0" err="1" smtClean="0">
                <a:solidFill>
                  <a:schemeClr val="tx1"/>
                </a:solidFill>
                <a:latin typeface="Arial" charset="0"/>
                <a:ea typeface="+mn-ea"/>
                <a:cs typeface="+mn-cs"/>
              </a:rPr>
              <a:t>NoSQL</a:t>
            </a:r>
            <a:r>
              <a:rPr lang="en-US" sz="1200" b="0" i="0" kern="1200" dirty="0" smtClean="0">
                <a:solidFill>
                  <a:schemeClr val="tx1"/>
                </a:solidFill>
                <a:latin typeface="Arial" charset="0"/>
                <a:ea typeface="+mn-ea"/>
                <a:cs typeface="+mn-cs"/>
              </a:rPr>
              <a:t> database, </a:t>
            </a:r>
            <a:r>
              <a:rPr lang="en-US" sz="1200" b="0" i="0" kern="1200" dirty="0" err="1" smtClean="0">
                <a:solidFill>
                  <a:schemeClr val="tx1"/>
                </a:solidFill>
                <a:latin typeface="Arial" charset="0"/>
                <a:ea typeface="+mn-ea"/>
                <a:cs typeface="+mn-cs"/>
              </a:rPr>
              <a:t>MongoDB</a:t>
            </a:r>
            <a:r>
              <a:rPr lang="en-US" sz="1200" b="0" i="0" kern="1200" dirty="0" smtClean="0">
                <a:solidFill>
                  <a:schemeClr val="tx1"/>
                </a:solidFill>
                <a:latin typeface="Arial" charset="0"/>
                <a:ea typeface="+mn-ea"/>
                <a:cs typeface="+mn-cs"/>
              </a:rPr>
              <a:t> eschews the traditional table-based </a:t>
            </a:r>
            <a:r>
              <a:rPr lang="en-US" sz="1200" b="0" i="0" u="none" strike="noStrike" kern="1200" dirty="0" smtClean="0">
                <a:solidFill>
                  <a:schemeClr val="tx1"/>
                </a:solidFill>
                <a:latin typeface="Arial" charset="0"/>
                <a:ea typeface="+mn-ea"/>
                <a:cs typeface="+mn-cs"/>
              </a:rPr>
              <a:t>relational database </a:t>
            </a:r>
            <a:r>
              <a:rPr lang="en-US" sz="1200" b="0" i="0" kern="1200" dirty="0" smtClean="0">
                <a:solidFill>
                  <a:schemeClr val="tx1"/>
                </a:solidFill>
                <a:latin typeface="Arial" charset="0"/>
                <a:ea typeface="+mn-ea"/>
                <a:cs typeface="+mn-cs"/>
              </a:rPr>
              <a:t> structure in favor of </a:t>
            </a:r>
            <a:r>
              <a:rPr lang="en-US" sz="1200" b="0" i="0" u="none" strike="noStrike" kern="1200" dirty="0" smtClean="0">
                <a:solidFill>
                  <a:schemeClr val="tx1"/>
                </a:solidFill>
                <a:latin typeface="Arial" charset="0"/>
                <a:ea typeface="+mn-ea"/>
                <a:cs typeface="+mn-cs"/>
              </a:rPr>
              <a:t>JSON</a:t>
            </a:r>
            <a:r>
              <a:rPr lang="en-US" sz="1200" b="0" i="0" u="none" strike="noStrike"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-like documents with dynamic </a:t>
            </a:r>
            <a:r>
              <a:rPr lang="en-US" sz="1200" b="0" i="0" u="none" strike="noStrike" kern="1200" dirty="0" smtClean="0">
                <a:solidFill>
                  <a:schemeClr val="tx1"/>
                </a:solidFill>
                <a:latin typeface="Arial" charset="0"/>
                <a:ea typeface="+mn-ea"/>
                <a:cs typeface="+mn-cs"/>
              </a:rPr>
              <a:t>schemas </a:t>
            </a:r>
            <a:r>
              <a:rPr lang="en-US" sz="1200" b="0" i="0" kern="1200" dirty="0" smtClean="0">
                <a:solidFill>
                  <a:schemeClr val="tx1"/>
                </a:solidFill>
                <a:latin typeface="Arial" charset="0"/>
                <a:ea typeface="+mn-ea"/>
                <a:cs typeface="+mn-cs"/>
              </a:rPr>
              <a:t> (</a:t>
            </a:r>
            <a:r>
              <a:rPr lang="en-US" sz="1200" b="0" i="0" kern="1200" dirty="0" err="1" smtClean="0">
                <a:solidFill>
                  <a:schemeClr val="tx1"/>
                </a:solidFill>
                <a:latin typeface="Arial" charset="0"/>
                <a:ea typeface="+mn-ea"/>
                <a:cs typeface="+mn-cs"/>
              </a:rPr>
              <a:t>MongoDB</a:t>
            </a:r>
            <a:r>
              <a:rPr lang="en-US" sz="1200" b="0" i="0" kern="1200" dirty="0" smtClean="0">
                <a:solidFill>
                  <a:schemeClr val="tx1"/>
                </a:solidFill>
                <a:latin typeface="Arial" charset="0"/>
                <a:ea typeface="+mn-ea"/>
                <a:cs typeface="+mn-cs"/>
              </a:rPr>
              <a:t> calls the format </a:t>
            </a:r>
            <a:r>
              <a:rPr lang="en-US" sz="1200" b="0" i="0" u="none" strike="noStrike" kern="1200" dirty="0" smtClean="0">
                <a:solidFill>
                  <a:schemeClr val="tx1"/>
                </a:solidFill>
                <a:latin typeface="Arial" charset="0"/>
                <a:ea typeface="+mn-ea"/>
                <a:cs typeface="+mn-cs"/>
              </a:rPr>
              <a:t>BSON</a:t>
            </a:r>
            <a:r>
              <a:rPr lang="en-US" sz="1200" b="0" i="0" kern="1200" dirty="0" smtClean="0">
                <a:solidFill>
                  <a:schemeClr val="tx1"/>
                </a:solidFill>
                <a:latin typeface="Arial" charset="0"/>
                <a:ea typeface="+mn-ea"/>
                <a:cs typeface="+mn-cs"/>
              </a:rPr>
              <a:t>), making the integration of data in certain types of applications easier and faster. Released under a combination of the </a:t>
            </a:r>
            <a:r>
              <a:rPr lang="en-US" sz="1200" b="0" i="0" u="none" strike="noStrike" kern="1200" dirty="0" smtClean="0">
                <a:solidFill>
                  <a:schemeClr val="tx1"/>
                </a:solidFill>
                <a:latin typeface="Arial" charset="0"/>
                <a:ea typeface="+mn-ea"/>
                <a:cs typeface="+mn-cs"/>
              </a:rPr>
              <a:t>GNU </a:t>
            </a:r>
            <a:r>
              <a:rPr lang="en-US" sz="1200" b="0" i="0" u="none" strike="noStrike" kern="1200" dirty="0" err="1" smtClean="0">
                <a:solidFill>
                  <a:schemeClr val="tx1"/>
                </a:solidFill>
                <a:latin typeface="Arial" charset="0"/>
                <a:ea typeface="+mn-ea"/>
                <a:cs typeface="+mn-cs"/>
              </a:rPr>
              <a:t>Affero</a:t>
            </a:r>
            <a:r>
              <a:rPr lang="en-US" sz="1200" b="0" i="0" u="none" strike="noStrike" kern="1200" dirty="0" smtClean="0">
                <a:solidFill>
                  <a:schemeClr val="tx1"/>
                </a:solidFill>
                <a:latin typeface="Arial" charset="0"/>
                <a:ea typeface="+mn-ea"/>
                <a:cs typeface="+mn-cs"/>
              </a:rPr>
              <a:t> General Public License</a:t>
            </a:r>
            <a:r>
              <a:rPr lang="en-US" sz="1200" b="0" i="0" kern="1200" dirty="0" smtClean="0">
                <a:solidFill>
                  <a:schemeClr val="tx1"/>
                </a:solidFill>
                <a:latin typeface="Arial" charset="0"/>
                <a:ea typeface="+mn-ea"/>
                <a:cs typeface="+mn-cs"/>
              </a:rPr>
              <a:t> and the </a:t>
            </a:r>
            <a:r>
              <a:rPr lang="en-US" sz="1200" b="0" i="0" u="none" strike="noStrike" kern="1200" dirty="0" smtClean="0">
                <a:solidFill>
                  <a:schemeClr val="tx1"/>
                </a:solidFill>
                <a:latin typeface="Arial" charset="0"/>
                <a:ea typeface="+mn-ea"/>
                <a:cs typeface="+mn-cs"/>
              </a:rPr>
              <a:t>Apache License</a:t>
            </a:r>
            <a:r>
              <a:rPr lang="en-US" sz="1200" b="0" i="0" kern="1200" dirty="0" smtClean="0">
                <a:solidFill>
                  <a:schemeClr val="tx1"/>
                </a:solidFill>
                <a:latin typeface="Arial" charset="0"/>
                <a:ea typeface="+mn-ea"/>
                <a:cs typeface="+mn-cs"/>
              </a:rPr>
              <a:t>, </a:t>
            </a:r>
            <a:r>
              <a:rPr lang="en-US" sz="1200" b="0" i="0" kern="1200" dirty="0" err="1" smtClean="0">
                <a:solidFill>
                  <a:schemeClr val="tx1"/>
                </a:solidFill>
                <a:latin typeface="Arial" charset="0"/>
                <a:ea typeface="+mn-ea"/>
                <a:cs typeface="+mn-cs"/>
              </a:rPr>
              <a:t>MongoDB</a:t>
            </a:r>
            <a:r>
              <a:rPr lang="en-US" sz="1200" b="0" i="0" kern="1200" dirty="0" smtClean="0">
                <a:solidFill>
                  <a:schemeClr val="tx1"/>
                </a:solidFill>
                <a:latin typeface="Arial" charset="0"/>
                <a:ea typeface="+mn-ea"/>
                <a:cs typeface="+mn-cs"/>
              </a:rPr>
              <a:t> is </a:t>
            </a:r>
            <a:r>
              <a:rPr lang="en-US" sz="1200" b="0" i="0" u="none" strike="noStrike" kern="1200" dirty="0" smtClean="0">
                <a:solidFill>
                  <a:schemeClr val="tx1"/>
                </a:solidFill>
                <a:latin typeface="Arial" charset="0"/>
                <a:ea typeface="+mn-ea"/>
                <a:cs typeface="+mn-cs"/>
              </a:rPr>
              <a:t>free and open-source software </a:t>
            </a:r>
          </a:p>
          <a:p>
            <a:endParaRPr lang="en-US" sz="1200" kern="1200" baseline="0" dirty="0" smtClean="0">
              <a:solidFill>
                <a:schemeClr val="tx1"/>
              </a:solidFill>
              <a:latin typeface="Arial" charset="0"/>
              <a:ea typeface="+mn-ea"/>
              <a:cs typeface="+mn-cs"/>
            </a:endParaRPr>
          </a:p>
          <a:p>
            <a:r>
              <a:rPr lang="en-US" sz="1200" kern="1200" baseline="0" dirty="0" err="1" smtClean="0">
                <a:solidFill>
                  <a:schemeClr val="tx1"/>
                </a:solidFill>
                <a:latin typeface="Arial" charset="0"/>
                <a:ea typeface="+mn-ea"/>
                <a:cs typeface="+mn-cs"/>
              </a:rPr>
              <a:t>MongoDB</a:t>
            </a:r>
            <a:r>
              <a:rPr lang="en-US" sz="1200" kern="1200" baseline="0" dirty="0" smtClean="0">
                <a:solidFill>
                  <a:schemeClr val="tx1"/>
                </a:solidFill>
                <a:latin typeface="Arial" charset="0"/>
                <a:ea typeface="+mn-ea"/>
                <a:cs typeface="+mn-cs"/>
              </a:rPr>
              <a:t> stores data in the form of documents, which are JSON-like field and value pairs. </a:t>
            </a:r>
          </a:p>
          <a:p>
            <a:r>
              <a:rPr lang="en-US" sz="1200" kern="1200" baseline="0" dirty="0" smtClean="0">
                <a:solidFill>
                  <a:schemeClr val="tx1"/>
                </a:solidFill>
                <a:latin typeface="Arial" charset="0"/>
                <a:ea typeface="+mn-ea"/>
                <a:cs typeface="+mn-cs"/>
              </a:rPr>
              <a:t>Documents are analogous to structures in programming languages that associate keys with values (e.g. dictionaries, hashes,</a:t>
            </a:r>
          </a:p>
          <a:p>
            <a:r>
              <a:rPr lang="en-US" sz="1200" kern="1200" baseline="0" dirty="0" smtClean="0">
                <a:solidFill>
                  <a:schemeClr val="tx1"/>
                </a:solidFill>
                <a:latin typeface="Arial" charset="0"/>
                <a:ea typeface="+mn-ea"/>
                <a:cs typeface="+mn-cs"/>
              </a:rPr>
              <a:t>maps, and associative arrays). </a:t>
            </a:r>
          </a:p>
          <a:p>
            <a:r>
              <a:rPr lang="en-US" sz="1200" kern="1200" baseline="0" dirty="0" smtClean="0">
                <a:solidFill>
                  <a:schemeClr val="tx1"/>
                </a:solidFill>
                <a:latin typeface="Arial" charset="0"/>
                <a:ea typeface="+mn-ea"/>
                <a:cs typeface="+mn-cs"/>
              </a:rPr>
              <a:t> Formally, </a:t>
            </a:r>
            <a:r>
              <a:rPr lang="en-US" sz="1200" kern="1200" baseline="0" dirty="0" err="1" smtClean="0">
                <a:solidFill>
                  <a:schemeClr val="tx1"/>
                </a:solidFill>
                <a:latin typeface="Arial" charset="0"/>
                <a:ea typeface="+mn-ea"/>
                <a:cs typeface="+mn-cs"/>
              </a:rPr>
              <a:t>MongoDB</a:t>
            </a:r>
            <a:r>
              <a:rPr lang="en-US" sz="1200" kern="1200" baseline="0" dirty="0" smtClean="0">
                <a:solidFill>
                  <a:schemeClr val="tx1"/>
                </a:solidFill>
                <a:latin typeface="Arial" charset="0"/>
                <a:ea typeface="+mn-ea"/>
                <a:cs typeface="+mn-cs"/>
              </a:rPr>
              <a:t> documents are BSON documents. BSON is a binary representation of JSON with additional type information. In the documents, the value of a field can be any of the BSON data types, including other documents, arrays, and arrays of documents </a:t>
            </a: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smtClean="0"/>
              <a:t>Applications enforce the data “schema” and integrity, much like MUMPS does in </a:t>
            </a:r>
            <a:r>
              <a:rPr lang="en-US" dirty="0" err="1" smtClean="0"/>
              <a:t>VistA</a:t>
            </a:r>
            <a:endParaRPr lang="en-US" dirty="0" smtClean="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Arial" charset="0"/>
                <a:ea typeface="+mn-ea"/>
                <a:cs typeface="+mn-cs"/>
              </a:rPr>
              <a:t>Document-oriented </a:t>
            </a:r>
          </a:p>
          <a:p>
            <a:r>
              <a:rPr lang="en-US" sz="1200" kern="1200" baseline="0" dirty="0" smtClean="0">
                <a:solidFill>
                  <a:schemeClr val="tx1"/>
                </a:solidFill>
                <a:latin typeface="Arial" charset="0"/>
                <a:ea typeface="+mn-ea"/>
                <a:cs typeface="+mn-cs"/>
              </a:rPr>
              <a:t>Documents (objects) map nicely to programming language data types </a:t>
            </a:r>
          </a:p>
          <a:p>
            <a:r>
              <a:rPr lang="en-US" sz="1200" kern="1200" baseline="0" dirty="0" smtClean="0">
                <a:solidFill>
                  <a:schemeClr val="tx1"/>
                </a:solidFill>
                <a:latin typeface="Arial" charset="0"/>
                <a:ea typeface="+mn-ea"/>
                <a:cs typeface="+mn-cs"/>
              </a:rPr>
              <a:t>Embedded documents and arrays reduce need for joins </a:t>
            </a:r>
          </a:p>
          <a:p>
            <a:r>
              <a:rPr lang="en-US" sz="1200" kern="1200" baseline="0" dirty="0" smtClean="0">
                <a:solidFill>
                  <a:schemeClr val="tx1"/>
                </a:solidFill>
                <a:latin typeface="Arial" charset="0"/>
                <a:ea typeface="+mn-ea"/>
                <a:cs typeface="+mn-cs"/>
              </a:rPr>
              <a:t>Dynamically-typed (</a:t>
            </a:r>
            <a:r>
              <a:rPr lang="en-US" sz="1200" kern="1200" baseline="0" dirty="0" err="1" smtClean="0">
                <a:solidFill>
                  <a:schemeClr val="tx1"/>
                </a:solidFill>
                <a:latin typeface="Arial" charset="0"/>
                <a:ea typeface="+mn-ea"/>
                <a:cs typeface="+mn-cs"/>
              </a:rPr>
              <a:t>schemaless</a:t>
            </a:r>
            <a:r>
              <a:rPr lang="en-US" sz="1200" kern="1200" baseline="0" dirty="0" smtClean="0">
                <a:solidFill>
                  <a:schemeClr val="tx1"/>
                </a:solidFill>
                <a:latin typeface="Arial" charset="0"/>
                <a:ea typeface="+mn-ea"/>
                <a:cs typeface="+mn-cs"/>
              </a:rPr>
              <a:t>) for easy schema evolution </a:t>
            </a:r>
          </a:p>
          <a:p>
            <a:r>
              <a:rPr lang="en-US" sz="1200" kern="1200" baseline="0" dirty="0" smtClean="0">
                <a:solidFill>
                  <a:schemeClr val="tx1"/>
                </a:solidFill>
                <a:latin typeface="Arial" charset="0"/>
                <a:ea typeface="+mn-ea"/>
                <a:cs typeface="+mn-cs"/>
              </a:rPr>
              <a:t>No joins and </a:t>
            </a:r>
            <a:r>
              <a:rPr lang="en-US" sz="1200" b="1" kern="1200" baseline="0" dirty="0" smtClean="0">
                <a:solidFill>
                  <a:schemeClr val="tx1"/>
                </a:solidFill>
                <a:latin typeface="Arial" charset="0"/>
                <a:ea typeface="+mn-ea"/>
                <a:cs typeface="+mn-cs"/>
              </a:rPr>
              <a:t>no multi-document transactions for high performance and easy scalability </a:t>
            </a:r>
          </a:p>
          <a:p>
            <a:r>
              <a:rPr lang="en-US" sz="1200" b="1" kern="1200" baseline="0" dirty="0" smtClean="0">
                <a:solidFill>
                  <a:schemeClr val="tx1"/>
                </a:solidFill>
                <a:latin typeface="Arial" charset="0"/>
                <a:ea typeface="+mn-ea"/>
                <a:cs typeface="+mn-cs"/>
              </a:rPr>
              <a:t>High performance </a:t>
            </a:r>
          </a:p>
          <a:p>
            <a:r>
              <a:rPr lang="en-US" sz="1200" kern="1200" baseline="0" dirty="0" smtClean="0">
                <a:solidFill>
                  <a:schemeClr val="tx1"/>
                </a:solidFill>
                <a:latin typeface="Arial" charset="0"/>
                <a:ea typeface="+mn-ea"/>
                <a:cs typeface="+mn-cs"/>
              </a:rPr>
              <a:t>No joins and embedding makes reads and writes fast </a:t>
            </a:r>
          </a:p>
          <a:p>
            <a:r>
              <a:rPr lang="en-US" sz="1200" kern="1200" baseline="0" dirty="0" smtClean="0">
                <a:solidFill>
                  <a:schemeClr val="tx1"/>
                </a:solidFill>
                <a:latin typeface="Arial" charset="0"/>
                <a:ea typeface="+mn-ea"/>
                <a:cs typeface="+mn-cs"/>
              </a:rPr>
              <a:t>Indexes including indexing of keys from embedded documents and arrays </a:t>
            </a:r>
          </a:p>
          <a:p>
            <a:r>
              <a:rPr lang="en-US" sz="1200" kern="1200" baseline="0" dirty="0" smtClean="0">
                <a:solidFill>
                  <a:schemeClr val="tx1"/>
                </a:solidFill>
                <a:latin typeface="Arial" charset="0"/>
                <a:ea typeface="+mn-ea"/>
                <a:cs typeface="+mn-cs"/>
              </a:rPr>
              <a:t>Optional streaming writes (no acknowledgements) </a:t>
            </a:r>
          </a:p>
          <a:p>
            <a:r>
              <a:rPr lang="en-US" sz="1200" b="1" kern="1200" baseline="0" dirty="0" smtClean="0">
                <a:solidFill>
                  <a:schemeClr val="tx1"/>
                </a:solidFill>
                <a:latin typeface="Arial" charset="0"/>
                <a:ea typeface="+mn-ea"/>
                <a:cs typeface="+mn-cs"/>
              </a:rPr>
              <a:t>High availability </a:t>
            </a:r>
          </a:p>
          <a:p>
            <a:r>
              <a:rPr lang="en-US" sz="1200" kern="1200" baseline="0" dirty="0" smtClean="0">
                <a:solidFill>
                  <a:schemeClr val="tx1"/>
                </a:solidFill>
                <a:latin typeface="Arial" charset="0"/>
                <a:ea typeface="+mn-ea"/>
                <a:cs typeface="+mn-cs"/>
              </a:rPr>
              <a:t>Replicated servers with automatic master failover </a:t>
            </a:r>
          </a:p>
          <a:p>
            <a:r>
              <a:rPr lang="en-US" sz="1200" b="1" kern="1200" baseline="0" dirty="0" smtClean="0">
                <a:solidFill>
                  <a:schemeClr val="tx1"/>
                </a:solidFill>
                <a:latin typeface="Arial" charset="0"/>
                <a:ea typeface="+mn-ea"/>
                <a:cs typeface="+mn-cs"/>
              </a:rPr>
              <a:t>Easy scalability </a:t>
            </a:r>
          </a:p>
          <a:p>
            <a:r>
              <a:rPr lang="en-US" sz="1200" kern="1200" baseline="0" dirty="0" smtClean="0">
                <a:solidFill>
                  <a:schemeClr val="tx1"/>
                </a:solidFill>
                <a:latin typeface="Arial" charset="0"/>
                <a:ea typeface="+mn-ea"/>
                <a:cs typeface="+mn-cs"/>
              </a:rPr>
              <a:t>Automatic </a:t>
            </a:r>
            <a:r>
              <a:rPr lang="en-US" sz="1200" kern="1200" baseline="0" dirty="0" err="1" smtClean="0">
                <a:solidFill>
                  <a:schemeClr val="tx1"/>
                </a:solidFill>
                <a:latin typeface="Arial" charset="0"/>
                <a:ea typeface="+mn-ea"/>
                <a:cs typeface="+mn-cs"/>
              </a:rPr>
              <a:t>sharding</a:t>
            </a:r>
            <a:r>
              <a:rPr lang="en-US" sz="1200" kern="1200" baseline="0" dirty="0" smtClean="0">
                <a:solidFill>
                  <a:schemeClr val="tx1"/>
                </a:solidFill>
                <a:latin typeface="Arial" charset="0"/>
                <a:ea typeface="+mn-ea"/>
                <a:cs typeface="+mn-cs"/>
              </a:rPr>
              <a:t> (auto-partitioning of data across servers) </a:t>
            </a:r>
          </a:p>
          <a:p>
            <a:r>
              <a:rPr lang="en-US" sz="1200" kern="1200" baseline="0" dirty="0" smtClean="0">
                <a:solidFill>
                  <a:schemeClr val="tx1"/>
                </a:solidFill>
                <a:latin typeface="Arial" charset="0"/>
                <a:ea typeface="+mn-ea"/>
                <a:cs typeface="+mn-cs"/>
              </a:rPr>
              <a:t>Reads and writes are distributed over shards </a:t>
            </a:r>
          </a:p>
          <a:p>
            <a:r>
              <a:rPr lang="en-US" sz="1200" kern="1200" baseline="0" dirty="0" smtClean="0">
                <a:solidFill>
                  <a:schemeClr val="tx1"/>
                </a:solidFill>
                <a:latin typeface="Arial" charset="0"/>
                <a:ea typeface="+mn-ea"/>
                <a:cs typeface="+mn-cs"/>
              </a:rPr>
              <a:t>No joins or multi-document transactions make distributed queries easy and fast </a:t>
            </a:r>
          </a:p>
          <a:p>
            <a:r>
              <a:rPr lang="en-US" sz="1200" kern="1200" baseline="0" dirty="0" smtClean="0">
                <a:solidFill>
                  <a:schemeClr val="tx1"/>
                </a:solidFill>
                <a:latin typeface="Arial" charset="0"/>
                <a:ea typeface="+mn-ea"/>
                <a:cs typeface="+mn-cs"/>
              </a:rPr>
              <a:t>Eventually-consistent reads can be distributed over replicated servers </a:t>
            </a:r>
          </a:p>
          <a:p>
            <a:r>
              <a:rPr lang="en-US" sz="1200" b="1" kern="1200" baseline="0" dirty="0" smtClean="0">
                <a:solidFill>
                  <a:schemeClr val="tx1"/>
                </a:solidFill>
                <a:latin typeface="Arial" charset="0"/>
                <a:ea typeface="+mn-ea"/>
                <a:cs typeface="+mn-cs"/>
              </a:rPr>
              <a:t>Rich query language </a:t>
            </a:r>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Arial" charset="0"/>
                <a:ea typeface="+mn-ea"/>
                <a:cs typeface="+mn-cs"/>
              </a:rPr>
              <a:t>Document-oriented </a:t>
            </a:r>
          </a:p>
          <a:p>
            <a:r>
              <a:rPr lang="en-US" sz="1200" kern="1200" baseline="0" dirty="0" smtClean="0">
                <a:solidFill>
                  <a:schemeClr val="tx1"/>
                </a:solidFill>
                <a:latin typeface="Arial" charset="0"/>
                <a:ea typeface="+mn-ea"/>
                <a:cs typeface="+mn-cs"/>
              </a:rPr>
              <a:t>Documents (objects) map nicely to programming language data types </a:t>
            </a:r>
          </a:p>
          <a:p>
            <a:r>
              <a:rPr lang="en-US" sz="1200" kern="1200" baseline="0" dirty="0" smtClean="0">
                <a:solidFill>
                  <a:schemeClr val="tx1"/>
                </a:solidFill>
                <a:latin typeface="Arial" charset="0"/>
                <a:ea typeface="+mn-ea"/>
                <a:cs typeface="+mn-cs"/>
              </a:rPr>
              <a:t>Embedded documents and arrays reduce need for joins </a:t>
            </a:r>
          </a:p>
          <a:p>
            <a:r>
              <a:rPr lang="en-US" sz="1200" kern="1200" baseline="0" dirty="0" smtClean="0">
                <a:solidFill>
                  <a:schemeClr val="tx1"/>
                </a:solidFill>
                <a:latin typeface="Arial" charset="0"/>
                <a:ea typeface="+mn-ea"/>
                <a:cs typeface="+mn-cs"/>
              </a:rPr>
              <a:t>Dynamically-typed (</a:t>
            </a:r>
            <a:r>
              <a:rPr lang="en-US" sz="1200" kern="1200" baseline="0" dirty="0" err="1" smtClean="0">
                <a:solidFill>
                  <a:schemeClr val="tx1"/>
                </a:solidFill>
                <a:latin typeface="Arial" charset="0"/>
                <a:ea typeface="+mn-ea"/>
                <a:cs typeface="+mn-cs"/>
              </a:rPr>
              <a:t>schemaless</a:t>
            </a:r>
            <a:r>
              <a:rPr lang="en-US" sz="1200" kern="1200" baseline="0" dirty="0" smtClean="0">
                <a:solidFill>
                  <a:schemeClr val="tx1"/>
                </a:solidFill>
                <a:latin typeface="Arial" charset="0"/>
                <a:ea typeface="+mn-ea"/>
                <a:cs typeface="+mn-cs"/>
              </a:rPr>
              <a:t>) for easy schema evolution </a:t>
            </a:r>
          </a:p>
          <a:p>
            <a:r>
              <a:rPr lang="en-US" sz="1200" kern="1200" baseline="0" dirty="0" smtClean="0">
                <a:solidFill>
                  <a:schemeClr val="tx1"/>
                </a:solidFill>
                <a:latin typeface="Arial" charset="0"/>
                <a:ea typeface="+mn-ea"/>
                <a:cs typeface="+mn-cs"/>
              </a:rPr>
              <a:t>No joins and </a:t>
            </a:r>
            <a:r>
              <a:rPr lang="en-US" sz="1200" b="1" kern="1200" baseline="0" dirty="0" smtClean="0">
                <a:solidFill>
                  <a:schemeClr val="tx1"/>
                </a:solidFill>
                <a:latin typeface="Arial" charset="0"/>
                <a:ea typeface="+mn-ea"/>
                <a:cs typeface="+mn-cs"/>
              </a:rPr>
              <a:t>no multi-document transactions for high performance and easy scalability </a:t>
            </a:r>
          </a:p>
          <a:p>
            <a:r>
              <a:rPr lang="en-US" sz="1200" b="1" kern="1200" baseline="0" dirty="0" smtClean="0">
                <a:solidFill>
                  <a:schemeClr val="tx1"/>
                </a:solidFill>
                <a:latin typeface="Arial" charset="0"/>
                <a:ea typeface="+mn-ea"/>
                <a:cs typeface="+mn-cs"/>
              </a:rPr>
              <a:t>High performance </a:t>
            </a:r>
          </a:p>
          <a:p>
            <a:r>
              <a:rPr lang="en-US" sz="1200" kern="1200" baseline="0" dirty="0" smtClean="0">
                <a:solidFill>
                  <a:schemeClr val="tx1"/>
                </a:solidFill>
                <a:latin typeface="Arial" charset="0"/>
                <a:ea typeface="+mn-ea"/>
                <a:cs typeface="+mn-cs"/>
              </a:rPr>
              <a:t>No joins and embedding makes reads and writes fast </a:t>
            </a:r>
          </a:p>
          <a:p>
            <a:r>
              <a:rPr lang="en-US" sz="1200" kern="1200" baseline="0" dirty="0" smtClean="0">
                <a:solidFill>
                  <a:schemeClr val="tx1"/>
                </a:solidFill>
                <a:latin typeface="Arial" charset="0"/>
                <a:ea typeface="+mn-ea"/>
                <a:cs typeface="+mn-cs"/>
              </a:rPr>
              <a:t>Indexes including indexing of keys from embedded documents and arrays </a:t>
            </a:r>
          </a:p>
          <a:p>
            <a:r>
              <a:rPr lang="en-US" sz="1200" kern="1200" baseline="0" dirty="0" smtClean="0">
                <a:solidFill>
                  <a:schemeClr val="tx1"/>
                </a:solidFill>
                <a:latin typeface="Arial" charset="0"/>
                <a:ea typeface="+mn-ea"/>
                <a:cs typeface="+mn-cs"/>
              </a:rPr>
              <a:t>Optional streaming writes (no acknowledgements) </a:t>
            </a:r>
          </a:p>
          <a:p>
            <a:r>
              <a:rPr lang="en-US" sz="1200" b="1" kern="1200" baseline="0" dirty="0" smtClean="0">
                <a:solidFill>
                  <a:schemeClr val="tx1"/>
                </a:solidFill>
                <a:latin typeface="Arial" charset="0"/>
                <a:ea typeface="+mn-ea"/>
                <a:cs typeface="+mn-cs"/>
              </a:rPr>
              <a:t>High availability </a:t>
            </a:r>
          </a:p>
          <a:p>
            <a:r>
              <a:rPr lang="en-US" sz="1200" kern="1200" baseline="0" dirty="0" smtClean="0">
                <a:solidFill>
                  <a:schemeClr val="tx1"/>
                </a:solidFill>
                <a:latin typeface="Arial" charset="0"/>
                <a:ea typeface="+mn-ea"/>
                <a:cs typeface="+mn-cs"/>
              </a:rPr>
              <a:t>Replicated servers with automatic master failover </a:t>
            </a:r>
          </a:p>
          <a:p>
            <a:r>
              <a:rPr lang="en-US" sz="1200" b="1" kern="1200" baseline="0" dirty="0" smtClean="0">
                <a:solidFill>
                  <a:schemeClr val="tx1"/>
                </a:solidFill>
                <a:latin typeface="Arial" charset="0"/>
                <a:ea typeface="+mn-ea"/>
                <a:cs typeface="+mn-cs"/>
              </a:rPr>
              <a:t>Easy scalability </a:t>
            </a:r>
          </a:p>
          <a:p>
            <a:r>
              <a:rPr lang="en-US" sz="1200" kern="1200" baseline="0" dirty="0" smtClean="0">
                <a:solidFill>
                  <a:schemeClr val="tx1"/>
                </a:solidFill>
                <a:latin typeface="Arial" charset="0"/>
                <a:ea typeface="+mn-ea"/>
                <a:cs typeface="+mn-cs"/>
              </a:rPr>
              <a:t>Automatic </a:t>
            </a:r>
            <a:r>
              <a:rPr lang="en-US" sz="1200" kern="1200" baseline="0" dirty="0" err="1" smtClean="0">
                <a:solidFill>
                  <a:schemeClr val="tx1"/>
                </a:solidFill>
                <a:latin typeface="Arial" charset="0"/>
                <a:ea typeface="+mn-ea"/>
                <a:cs typeface="+mn-cs"/>
              </a:rPr>
              <a:t>sharding</a:t>
            </a:r>
            <a:r>
              <a:rPr lang="en-US" sz="1200" kern="1200" baseline="0" dirty="0" smtClean="0">
                <a:solidFill>
                  <a:schemeClr val="tx1"/>
                </a:solidFill>
                <a:latin typeface="Arial" charset="0"/>
                <a:ea typeface="+mn-ea"/>
                <a:cs typeface="+mn-cs"/>
              </a:rPr>
              <a:t> (auto-partitioning of data across servers) </a:t>
            </a:r>
          </a:p>
          <a:p>
            <a:r>
              <a:rPr lang="en-US" sz="1200" kern="1200" baseline="0" dirty="0" smtClean="0">
                <a:solidFill>
                  <a:schemeClr val="tx1"/>
                </a:solidFill>
                <a:latin typeface="Arial" charset="0"/>
                <a:ea typeface="+mn-ea"/>
                <a:cs typeface="+mn-cs"/>
              </a:rPr>
              <a:t>Reads and writes are distributed over shards </a:t>
            </a:r>
          </a:p>
          <a:p>
            <a:r>
              <a:rPr lang="en-US" sz="1200" kern="1200" baseline="0" dirty="0" smtClean="0">
                <a:solidFill>
                  <a:schemeClr val="tx1"/>
                </a:solidFill>
                <a:latin typeface="Arial" charset="0"/>
                <a:ea typeface="+mn-ea"/>
                <a:cs typeface="+mn-cs"/>
              </a:rPr>
              <a:t>No joins or multi-document transactions make distributed queries easy and fast </a:t>
            </a:r>
          </a:p>
          <a:p>
            <a:r>
              <a:rPr lang="en-US" sz="1200" kern="1200" baseline="0" dirty="0" smtClean="0">
                <a:solidFill>
                  <a:schemeClr val="tx1"/>
                </a:solidFill>
                <a:latin typeface="Arial" charset="0"/>
                <a:ea typeface="+mn-ea"/>
                <a:cs typeface="+mn-cs"/>
              </a:rPr>
              <a:t>Eventually-consistent reads can be distributed over replicated servers </a:t>
            </a:r>
          </a:p>
          <a:p>
            <a:r>
              <a:rPr lang="en-US" sz="1200" b="1" kern="1200" baseline="0" dirty="0" smtClean="0">
                <a:solidFill>
                  <a:schemeClr val="tx1"/>
                </a:solidFill>
                <a:latin typeface="Arial" charset="0"/>
                <a:ea typeface="+mn-ea"/>
                <a:cs typeface="+mn-cs"/>
              </a:rPr>
              <a:t>Rich query language </a:t>
            </a:r>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a:t>
            </a:fld>
            <a:endParaRPr lang="en-US" dirty="0"/>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6.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vmlDrawing" Target="../drawings/vmlDrawing9.vml"/></Relationships>
</file>

<file path=ppt/slideLayouts/_rels/slideLayout100.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tags" Target="../tags/tag343.xml"/><Relationship Id="rId7" Type="http://schemas.openxmlformats.org/officeDocument/2006/relationships/slideMaster" Target="../slideMasters/slideMaster15.xml"/><Relationship Id="rId2" Type="http://schemas.openxmlformats.org/officeDocument/2006/relationships/tags" Target="../tags/tag342.xml"/><Relationship Id="rId1" Type="http://schemas.openxmlformats.org/officeDocument/2006/relationships/vmlDrawing" Target="../drawings/vmlDrawing83.v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5.xml"/><Relationship Id="rId1" Type="http://schemas.openxmlformats.org/officeDocument/2006/relationships/vmlDrawing" Target="../drawings/vmlDrawing84.v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55.xml"/><Relationship Id="rId1" Type="http://schemas.openxmlformats.org/officeDocument/2006/relationships/vmlDrawing" Target="../drawings/vmlDrawing86.vml"/><Relationship Id="rId4" Type="http://schemas.openxmlformats.org/officeDocument/2006/relationships/oleObject" Target="../embeddings/oleObject86.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66.xml"/><Relationship Id="rId1" Type="http://schemas.openxmlformats.org/officeDocument/2006/relationships/vmlDrawing" Target="../drawings/vmlDrawing88.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oleObject" Target="../embeddings/oleObject88.bin"/></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8.xml"/><Relationship Id="rId13" Type="http://schemas.openxmlformats.org/officeDocument/2006/relationships/image" Target="../media/image6.png"/><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vmlDrawing" Target="../drawings/vmlDrawing90.vml"/><Relationship Id="rId6" Type="http://schemas.openxmlformats.org/officeDocument/2006/relationships/tags" Target="../tags/tag379.xml"/><Relationship Id="rId11" Type="http://schemas.openxmlformats.org/officeDocument/2006/relationships/image" Target="../media/image4.emf"/><Relationship Id="rId5" Type="http://schemas.openxmlformats.org/officeDocument/2006/relationships/tags" Target="../tags/tag378.xml"/><Relationship Id="rId10" Type="http://schemas.openxmlformats.org/officeDocument/2006/relationships/oleObject" Target="../embeddings/oleObject90.bin"/><Relationship Id="rId4" Type="http://schemas.openxmlformats.org/officeDocument/2006/relationships/tags" Target="../tags/tag377.xml"/><Relationship Id="rId9" Type="http://schemas.openxmlformats.org/officeDocument/2006/relationships/image" Target="../media/image3.jpeg"/></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png"/><Relationship Id="rId2" Type="http://schemas.openxmlformats.org/officeDocument/2006/relationships/tags" Target="../tags/tag381.xml"/><Relationship Id="rId1" Type="http://schemas.openxmlformats.org/officeDocument/2006/relationships/vmlDrawing" Target="../drawings/vmlDrawing9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91.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3.xml"/><Relationship Id="rId7" Type="http://schemas.openxmlformats.org/officeDocument/2006/relationships/image" Target="../media/image7.png"/><Relationship Id="rId2" Type="http://schemas.openxmlformats.org/officeDocument/2006/relationships/tags" Target="../tags/tag382.xml"/><Relationship Id="rId1" Type="http://schemas.openxmlformats.org/officeDocument/2006/relationships/vmlDrawing" Target="../drawings/vmlDrawing92.vml"/><Relationship Id="rId6" Type="http://schemas.openxmlformats.org/officeDocument/2006/relationships/oleObject" Target="../embeddings/oleObject92.bin"/><Relationship Id="rId5" Type="http://schemas.openxmlformats.org/officeDocument/2006/relationships/slideMaster" Target="../slideMasters/slideMaster18.xml"/><Relationship Id="rId4" Type="http://schemas.openxmlformats.org/officeDocument/2006/relationships/tags" Target="../tags/tag384.xml"/><Relationship Id="rId9"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6.xml"/><Relationship Id="rId7" Type="http://schemas.openxmlformats.org/officeDocument/2006/relationships/image" Target="../media/image7.png"/><Relationship Id="rId2" Type="http://schemas.openxmlformats.org/officeDocument/2006/relationships/tags" Target="../tags/tag385.xml"/><Relationship Id="rId1" Type="http://schemas.openxmlformats.org/officeDocument/2006/relationships/vmlDrawing" Target="../drawings/vmlDrawing93.vml"/><Relationship Id="rId6" Type="http://schemas.openxmlformats.org/officeDocument/2006/relationships/oleObject" Target="../embeddings/oleObject93.bin"/><Relationship Id="rId5" Type="http://schemas.openxmlformats.org/officeDocument/2006/relationships/slideMaster" Target="../slideMasters/slideMaster18.xml"/><Relationship Id="rId4" Type="http://schemas.openxmlformats.org/officeDocument/2006/relationships/tags" Target="../tags/tag387.xml"/><Relationship Id="rId9"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tags" Target="../tags/tag389.xml"/><Relationship Id="rId7" Type="http://schemas.openxmlformats.org/officeDocument/2006/relationships/slideMaster" Target="../slideMasters/slideMaster18.xml"/><Relationship Id="rId2" Type="http://schemas.openxmlformats.org/officeDocument/2006/relationships/tags" Target="../tags/tag388.xml"/><Relationship Id="rId1" Type="http://schemas.openxmlformats.org/officeDocument/2006/relationships/vmlDrawing" Target="../drawings/vmlDrawing94.vml"/><Relationship Id="rId6" Type="http://schemas.openxmlformats.org/officeDocument/2006/relationships/tags" Target="../tags/tag392.xml"/><Relationship Id="rId11" Type="http://schemas.openxmlformats.org/officeDocument/2006/relationships/image" Target="../media/image9.png"/><Relationship Id="rId5" Type="http://schemas.openxmlformats.org/officeDocument/2006/relationships/tags" Target="../tags/tag391.xml"/><Relationship Id="rId10" Type="http://schemas.openxmlformats.org/officeDocument/2006/relationships/image" Target="../media/image8.png"/><Relationship Id="rId4" Type="http://schemas.openxmlformats.org/officeDocument/2006/relationships/tags" Target="../tags/tag390.xml"/><Relationship Id="rId9"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8.xml"/><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8.xml"/><Relationship Id="rId1" Type="http://schemas.openxmlformats.org/officeDocument/2006/relationships/vmlDrawing" Target="../drawings/vmlDrawing95.v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8.xml"/><Relationship Id="rId1" Type="http://schemas.openxmlformats.org/officeDocument/2006/relationships/tags" Target="../tags/tag39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96.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slideMaster" Target="../slideMasters/slideMaster18.xml"/><Relationship Id="rId11" Type="http://schemas.openxmlformats.org/officeDocument/2006/relationships/image" Target="../media/image8.png"/><Relationship Id="rId5" Type="http://schemas.openxmlformats.org/officeDocument/2006/relationships/tags" Target="../tags/tag398.xml"/><Relationship Id="rId10" Type="http://schemas.openxmlformats.org/officeDocument/2006/relationships/image" Target="../media/image7.png"/><Relationship Id="rId4" Type="http://schemas.openxmlformats.org/officeDocument/2006/relationships/tags" Target="../tags/tag397.xml"/><Relationship Id="rId9"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9.xml"/><Relationship Id="rId13" Type="http://schemas.openxmlformats.org/officeDocument/2006/relationships/image" Target="../media/image6.png"/><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image" Target="../media/image5.png"/><Relationship Id="rId2" Type="http://schemas.openxmlformats.org/officeDocument/2006/relationships/tags" Target="../tags/tag407.xml"/><Relationship Id="rId1" Type="http://schemas.openxmlformats.org/officeDocument/2006/relationships/vmlDrawing" Target="../drawings/vmlDrawing97.vml"/><Relationship Id="rId6" Type="http://schemas.openxmlformats.org/officeDocument/2006/relationships/tags" Target="../tags/tag411.xml"/><Relationship Id="rId11" Type="http://schemas.openxmlformats.org/officeDocument/2006/relationships/image" Target="../media/image4.emf"/><Relationship Id="rId5" Type="http://schemas.openxmlformats.org/officeDocument/2006/relationships/tags" Target="../tags/tag410.xml"/><Relationship Id="rId10" Type="http://schemas.openxmlformats.org/officeDocument/2006/relationships/oleObject" Target="../embeddings/oleObject97.bin"/><Relationship Id="rId4" Type="http://schemas.openxmlformats.org/officeDocument/2006/relationships/tags" Target="../tags/tag409.xml"/><Relationship Id="rId9" Type="http://schemas.openxmlformats.org/officeDocument/2006/relationships/image" Target="../media/image3.jpeg"/></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png"/><Relationship Id="rId2" Type="http://schemas.openxmlformats.org/officeDocument/2006/relationships/tags" Target="../tags/tag413.xml"/><Relationship Id="rId1" Type="http://schemas.openxmlformats.org/officeDocument/2006/relationships/vmlDrawing" Target="../drawings/vmlDrawing98.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98.bin"/></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15.xml"/><Relationship Id="rId7" Type="http://schemas.openxmlformats.org/officeDocument/2006/relationships/image" Target="../media/image7.png"/><Relationship Id="rId2" Type="http://schemas.openxmlformats.org/officeDocument/2006/relationships/tags" Target="../tags/tag414.xml"/><Relationship Id="rId1" Type="http://schemas.openxmlformats.org/officeDocument/2006/relationships/vmlDrawing" Target="../drawings/vmlDrawing99.vml"/><Relationship Id="rId6" Type="http://schemas.openxmlformats.org/officeDocument/2006/relationships/oleObject" Target="../embeddings/oleObject99.bin"/><Relationship Id="rId5" Type="http://schemas.openxmlformats.org/officeDocument/2006/relationships/slideMaster" Target="../slideMasters/slideMaster19.xml"/><Relationship Id="rId4" Type="http://schemas.openxmlformats.org/officeDocument/2006/relationships/tags" Target="../tags/tag416.xml"/><Relationship Id="rId9"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18.xml"/><Relationship Id="rId7" Type="http://schemas.openxmlformats.org/officeDocument/2006/relationships/image" Target="../media/image7.png"/><Relationship Id="rId2" Type="http://schemas.openxmlformats.org/officeDocument/2006/relationships/tags" Target="../tags/tag417.xml"/><Relationship Id="rId1" Type="http://schemas.openxmlformats.org/officeDocument/2006/relationships/vmlDrawing" Target="../drawings/vmlDrawing100.vml"/><Relationship Id="rId6" Type="http://schemas.openxmlformats.org/officeDocument/2006/relationships/oleObject" Target="../embeddings/oleObject100.bin"/><Relationship Id="rId5" Type="http://schemas.openxmlformats.org/officeDocument/2006/relationships/slideMaster" Target="../slideMasters/slideMaster19.xml"/><Relationship Id="rId4" Type="http://schemas.openxmlformats.org/officeDocument/2006/relationships/tags" Target="../tags/tag419.xml"/><Relationship Id="rId9"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tags" Target="../tags/tag421.xml"/><Relationship Id="rId7" Type="http://schemas.openxmlformats.org/officeDocument/2006/relationships/slideMaster" Target="../slideMasters/slideMaster19.xml"/><Relationship Id="rId2" Type="http://schemas.openxmlformats.org/officeDocument/2006/relationships/tags" Target="../tags/tag420.xml"/><Relationship Id="rId1" Type="http://schemas.openxmlformats.org/officeDocument/2006/relationships/vmlDrawing" Target="../drawings/vmlDrawing101.vml"/><Relationship Id="rId6" Type="http://schemas.openxmlformats.org/officeDocument/2006/relationships/tags" Target="../tags/tag424.xml"/><Relationship Id="rId11" Type="http://schemas.openxmlformats.org/officeDocument/2006/relationships/image" Target="../media/image9.png"/><Relationship Id="rId5" Type="http://schemas.openxmlformats.org/officeDocument/2006/relationships/tags" Target="../tags/tag423.xml"/><Relationship Id="rId10" Type="http://schemas.openxmlformats.org/officeDocument/2006/relationships/image" Target="../media/image8.png"/><Relationship Id="rId4" Type="http://schemas.openxmlformats.org/officeDocument/2006/relationships/tags" Target="../tags/tag422.xml"/><Relationship Id="rId9"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19.xml"/><Relationship Id="rId1" Type="http://schemas.openxmlformats.org/officeDocument/2006/relationships/vmlDrawing" Target="../drawings/vmlDrawing102.v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9.xml"/><Relationship Id="rId1" Type="http://schemas.openxmlformats.org/officeDocument/2006/relationships/tags" Target="../tags/tag425.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28.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slideMaster" Target="../slideMasters/slideMaster19.xml"/><Relationship Id="rId11" Type="http://schemas.openxmlformats.org/officeDocument/2006/relationships/image" Target="../media/image8.png"/><Relationship Id="rId5" Type="http://schemas.openxmlformats.org/officeDocument/2006/relationships/tags" Target="../tags/tag430.xml"/><Relationship Id="rId10" Type="http://schemas.openxmlformats.org/officeDocument/2006/relationships/image" Target="../media/image7.png"/><Relationship Id="rId4" Type="http://schemas.openxmlformats.org/officeDocument/2006/relationships/tags" Target="../tags/tag429.xml"/><Relationship Id="rId9"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20.xml"/><Relationship Id="rId13" Type="http://schemas.openxmlformats.org/officeDocument/2006/relationships/image" Target="../media/image6.png"/><Relationship Id="rId3" Type="http://schemas.openxmlformats.org/officeDocument/2006/relationships/tags" Target="../tags/tag440.xml"/><Relationship Id="rId7" Type="http://schemas.openxmlformats.org/officeDocument/2006/relationships/tags" Target="../tags/tag444.xml"/><Relationship Id="rId12" Type="http://schemas.openxmlformats.org/officeDocument/2006/relationships/image" Target="../media/image5.png"/><Relationship Id="rId2" Type="http://schemas.openxmlformats.org/officeDocument/2006/relationships/tags" Target="../tags/tag439.xml"/><Relationship Id="rId1" Type="http://schemas.openxmlformats.org/officeDocument/2006/relationships/vmlDrawing" Target="../drawings/vmlDrawing104.vml"/><Relationship Id="rId6" Type="http://schemas.openxmlformats.org/officeDocument/2006/relationships/tags" Target="../tags/tag443.xml"/><Relationship Id="rId11" Type="http://schemas.openxmlformats.org/officeDocument/2006/relationships/image" Target="../media/image4.emf"/><Relationship Id="rId5" Type="http://schemas.openxmlformats.org/officeDocument/2006/relationships/tags" Target="../tags/tag442.xml"/><Relationship Id="rId10" Type="http://schemas.openxmlformats.org/officeDocument/2006/relationships/oleObject" Target="../embeddings/oleObject104.bin"/><Relationship Id="rId4" Type="http://schemas.openxmlformats.org/officeDocument/2006/relationships/tags" Target="../tags/tag441.xml"/><Relationship Id="rId9" Type="http://schemas.openxmlformats.org/officeDocument/2006/relationships/image" Target="../media/image3.jpe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9.png"/><Relationship Id="rId2" Type="http://schemas.openxmlformats.org/officeDocument/2006/relationships/tags" Target="../tags/tag445.xml"/><Relationship Id="rId1" Type="http://schemas.openxmlformats.org/officeDocument/2006/relationships/vmlDrawing" Target="../drawings/vmlDrawing105.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05.bin"/></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47.xml"/><Relationship Id="rId7" Type="http://schemas.openxmlformats.org/officeDocument/2006/relationships/image" Target="../media/image7.png"/><Relationship Id="rId2" Type="http://schemas.openxmlformats.org/officeDocument/2006/relationships/tags" Target="../tags/tag446.xml"/><Relationship Id="rId1" Type="http://schemas.openxmlformats.org/officeDocument/2006/relationships/vmlDrawing" Target="../drawings/vmlDrawing106.vml"/><Relationship Id="rId6" Type="http://schemas.openxmlformats.org/officeDocument/2006/relationships/oleObject" Target="../embeddings/oleObject106.bin"/><Relationship Id="rId5" Type="http://schemas.openxmlformats.org/officeDocument/2006/relationships/slideMaster" Target="../slideMasters/slideMaster20.xml"/><Relationship Id="rId4" Type="http://schemas.openxmlformats.org/officeDocument/2006/relationships/tags" Target="../tags/tag448.xml"/><Relationship Id="rId9"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0.xml"/><Relationship Id="rId7" Type="http://schemas.openxmlformats.org/officeDocument/2006/relationships/image" Target="../media/image7.png"/><Relationship Id="rId2" Type="http://schemas.openxmlformats.org/officeDocument/2006/relationships/tags" Target="../tags/tag449.xml"/><Relationship Id="rId1" Type="http://schemas.openxmlformats.org/officeDocument/2006/relationships/vmlDrawing" Target="../drawings/vmlDrawing107.vml"/><Relationship Id="rId6" Type="http://schemas.openxmlformats.org/officeDocument/2006/relationships/oleObject" Target="../embeddings/oleObject107.bin"/><Relationship Id="rId5" Type="http://schemas.openxmlformats.org/officeDocument/2006/relationships/slideMaster" Target="../slideMasters/slideMaster20.xml"/><Relationship Id="rId4" Type="http://schemas.openxmlformats.org/officeDocument/2006/relationships/tags" Target="../tags/tag451.xml"/><Relationship Id="rId9"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tags" Target="../tags/tag453.xml"/><Relationship Id="rId7" Type="http://schemas.openxmlformats.org/officeDocument/2006/relationships/slideMaster" Target="../slideMasters/slideMaster20.xml"/><Relationship Id="rId2" Type="http://schemas.openxmlformats.org/officeDocument/2006/relationships/tags" Target="../tags/tag452.xml"/><Relationship Id="rId1" Type="http://schemas.openxmlformats.org/officeDocument/2006/relationships/vmlDrawing" Target="../drawings/vmlDrawing108.vml"/><Relationship Id="rId6" Type="http://schemas.openxmlformats.org/officeDocument/2006/relationships/tags" Target="../tags/tag456.xml"/><Relationship Id="rId11" Type="http://schemas.openxmlformats.org/officeDocument/2006/relationships/image" Target="../media/image9.png"/><Relationship Id="rId5" Type="http://schemas.openxmlformats.org/officeDocument/2006/relationships/tags" Target="../tags/tag455.xml"/><Relationship Id="rId10" Type="http://schemas.openxmlformats.org/officeDocument/2006/relationships/image" Target="../media/image8.png"/><Relationship Id="rId4" Type="http://schemas.openxmlformats.org/officeDocument/2006/relationships/tags" Target="../tags/tag454.xml"/><Relationship Id="rId9"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Master" Target="../slideMasters/slideMaster20.xml"/><Relationship Id="rId1" Type="http://schemas.openxmlformats.org/officeDocument/2006/relationships/vmlDrawing" Target="../drawings/vmlDrawing109.v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0.xml"/><Relationship Id="rId1" Type="http://schemas.openxmlformats.org/officeDocument/2006/relationships/tags" Target="../tags/tag457.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60.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slideMaster" Target="../slideMasters/slideMaster20.xml"/><Relationship Id="rId11" Type="http://schemas.openxmlformats.org/officeDocument/2006/relationships/image" Target="../media/image8.png"/><Relationship Id="rId5" Type="http://schemas.openxmlformats.org/officeDocument/2006/relationships/tags" Target="../tags/tag462.xml"/><Relationship Id="rId10" Type="http://schemas.openxmlformats.org/officeDocument/2006/relationships/image" Target="../media/image7.png"/><Relationship Id="rId4" Type="http://schemas.openxmlformats.org/officeDocument/2006/relationships/tags" Target="../tags/tag461.xml"/><Relationship Id="rId9"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21.xml"/><Relationship Id="rId13" Type="http://schemas.openxmlformats.org/officeDocument/2006/relationships/image" Target="../media/image6.png"/><Relationship Id="rId3" Type="http://schemas.openxmlformats.org/officeDocument/2006/relationships/tags" Target="../tags/tag472.xml"/><Relationship Id="rId7" Type="http://schemas.openxmlformats.org/officeDocument/2006/relationships/tags" Target="../tags/tag476.xml"/><Relationship Id="rId12" Type="http://schemas.openxmlformats.org/officeDocument/2006/relationships/image" Target="../media/image5.png"/><Relationship Id="rId2" Type="http://schemas.openxmlformats.org/officeDocument/2006/relationships/tags" Target="../tags/tag471.xml"/><Relationship Id="rId1" Type="http://schemas.openxmlformats.org/officeDocument/2006/relationships/vmlDrawing" Target="../drawings/vmlDrawing111.vml"/><Relationship Id="rId6" Type="http://schemas.openxmlformats.org/officeDocument/2006/relationships/tags" Target="../tags/tag475.xml"/><Relationship Id="rId11" Type="http://schemas.openxmlformats.org/officeDocument/2006/relationships/image" Target="../media/image4.emf"/><Relationship Id="rId5" Type="http://schemas.openxmlformats.org/officeDocument/2006/relationships/tags" Target="../tags/tag474.xml"/><Relationship Id="rId10" Type="http://schemas.openxmlformats.org/officeDocument/2006/relationships/oleObject" Target="../embeddings/oleObject111.bin"/><Relationship Id="rId4" Type="http://schemas.openxmlformats.org/officeDocument/2006/relationships/tags" Target="../tags/tag473.xml"/><Relationship Id="rId9" Type="http://schemas.openxmlformats.org/officeDocument/2006/relationships/image" Target="../media/image3.jpeg"/></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9.png"/><Relationship Id="rId2" Type="http://schemas.openxmlformats.org/officeDocument/2006/relationships/tags" Target="../tags/tag477.xml"/><Relationship Id="rId1" Type="http://schemas.openxmlformats.org/officeDocument/2006/relationships/vmlDrawing" Target="../drawings/vmlDrawing112.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12.bin"/></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79.xml"/><Relationship Id="rId7" Type="http://schemas.openxmlformats.org/officeDocument/2006/relationships/image" Target="../media/image7.png"/><Relationship Id="rId2" Type="http://schemas.openxmlformats.org/officeDocument/2006/relationships/tags" Target="../tags/tag478.xml"/><Relationship Id="rId1" Type="http://schemas.openxmlformats.org/officeDocument/2006/relationships/vmlDrawing" Target="../drawings/vmlDrawing113.vml"/><Relationship Id="rId6" Type="http://schemas.openxmlformats.org/officeDocument/2006/relationships/oleObject" Target="../embeddings/oleObject113.bin"/><Relationship Id="rId5" Type="http://schemas.openxmlformats.org/officeDocument/2006/relationships/slideMaster" Target="../slideMasters/slideMaster21.xml"/><Relationship Id="rId4" Type="http://schemas.openxmlformats.org/officeDocument/2006/relationships/tags" Target="../tags/tag480.xml"/><Relationship Id="rId9"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82.xml"/><Relationship Id="rId7" Type="http://schemas.openxmlformats.org/officeDocument/2006/relationships/image" Target="../media/image7.png"/><Relationship Id="rId2" Type="http://schemas.openxmlformats.org/officeDocument/2006/relationships/tags" Target="../tags/tag481.xml"/><Relationship Id="rId1" Type="http://schemas.openxmlformats.org/officeDocument/2006/relationships/vmlDrawing" Target="../drawings/vmlDrawing114.vml"/><Relationship Id="rId6" Type="http://schemas.openxmlformats.org/officeDocument/2006/relationships/oleObject" Target="../embeddings/oleObject114.bin"/><Relationship Id="rId5" Type="http://schemas.openxmlformats.org/officeDocument/2006/relationships/slideMaster" Target="../slideMasters/slideMaster21.xml"/><Relationship Id="rId4" Type="http://schemas.openxmlformats.org/officeDocument/2006/relationships/tags" Target="../tags/tag483.xml"/><Relationship Id="rId9"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85.xml"/><Relationship Id="rId7" Type="http://schemas.openxmlformats.org/officeDocument/2006/relationships/slideMaster" Target="../slideMasters/slideMaster21.xml"/><Relationship Id="rId2" Type="http://schemas.openxmlformats.org/officeDocument/2006/relationships/tags" Target="../tags/tag484.xml"/><Relationship Id="rId1" Type="http://schemas.openxmlformats.org/officeDocument/2006/relationships/vmlDrawing" Target="../drawings/vmlDrawing115.vml"/><Relationship Id="rId6" Type="http://schemas.openxmlformats.org/officeDocument/2006/relationships/tags" Target="../tags/tag488.xml"/><Relationship Id="rId11" Type="http://schemas.openxmlformats.org/officeDocument/2006/relationships/image" Target="../media/image9.png"/><Relationship Id="rId5" Type="http://schemas.openxmlformats.org/officeDocument/2006/relationships/tags" Target="../tags/tag487.xml"/><Relationship Id="rId10" Type="http://schemas.openxmlformats.org/officeDocument/2006/relationships/image" Target="../media/image8.png"/><Relationship Id="rId4" Type="http://schemas.openxmlformats.org/officeDocument/2006/relationships/tags" Target="../tags/tag486.xml"/><Relationship Id="rId9"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21.xml"/><Relationship Id="rId1" Type="http://schemas.openxmlformats.org/officeDocument/2006/relationships/vmlDrawing" Target="../drawings/vmlDrawing116.v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1.xml"/><Relationship Id="rId1" Type="http://schemas.openxmlformats.org/officeDocument/2006/relationships/tags" Target="../tags/tag489.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92.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slideMaster" Target="../slideMasters/slideMaster21.xml"/><Relationship Id="rId11" Type="http://schemas.openxmlformats.org/officeDocument/2006/relationships/image" Target="../media/image8.png"/><Relationship Id="rId5" Type="http://schemas.openxmlformats.org/officeDocument/2006/relationships/tags" Target="../tags/tag494.xml"/><Relationship Id="rId10" Type="http://schemas.openxmlformats.org/officeDocument/2006/relationships/image" Target="../media/image7.png"/><Relationship Id="rId4" Type="http://schemas.openxmlformats.org/officeDocument/2006/relationships/tags" Target="../tags/tag493.xml"/><Relationship Id="rId9"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22.xml"/><Relationship Id="rId13" Type="http://schemas.openxmlformats.org/officeDocument/2006/relationships/image" Target="../media/image6.png"/><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image" Target="../media/image5.png"/><Relationship Id="rId2" Type="http://schemas.openxmlformats.org/officeDocument/2006/relationships/tags" Target="../tags/tag503.xml"/><Relationship Id="rId1" Type="http://schemas.openxmlformats.org/officeDocument/2006/relationships/vmlDrawing" Target="../drawings/vmlDrawing118.vml"/><Relationship Id="rId6" Type="http://schemas.openxmlformats.org/officeDocument/2006/relationships/tags" Target="../tags/tag507.xml"/><Relationship Id="rId11" Type="http://schemas.openxmlformats.org/officeDocument/2006/relationships/image" Target="../media/image4.emf"/><Relationship Id="rId5" Type="http://schemas.openxmlformats.org/officeDocument/2006/relationships/tags" Target="../tags/tag506.xml"/><Relationship Id="rId10" Type="http://schemas.openxmlformats.org/officeDocument/2006/relationships/oleObject" Target="../embeddings/oleObject118.bin"/><Relationship Id="rId4" Type="http://schemas.openxmlformats.org/officeDocument/2006/relationships/tags" Target="../tags/tag505.xml"/><Relationship Id="rId9" Type="http://schemas.openxmlformats.org/officeDocument/2006/relationships/image" Target="../media/image3.jpeg"/></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9.png"/><Relationship Id="rId2" Type="http://schemas.openxmlformats.org/officeDocument/2006/relationships/tags" Target="../tags/tag509.xml"/><Relationship Id="rId1" Type="http://schemas.openxmlformats.org/officeDocument/2006/relationships/vmlDrawing" Target="../drawings/vmlDrawing119.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19.bin"/></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11.xml"/><Relationship Id="rId7" Type="http://schemas.openxmlformats.org/officeDocument/2006/relationships/image" Target="../media/image7.png"/><Relationship Id="rId2" Type="http://schemas.openxmlformats.org/officeDocument/2006/relationships/tags" Target="../tags/tag510.xml"/><Relationship Id="rId1" Type="http://schemas.openxmlformats.org/officeDocument/2006/relationships/vmlDrawing" Target="../drawings/vmlDrawing120.vml"/><Relationship Id="rId6" Type="http://schemas.openxmlformats.org/officeDocument/2006/relationships/oleObject" Target="../embeddings/oleObject120.bin"/><Relationship Id="rId5" Type="http://schemas.openxmlformats.org/officeDocument/2006/relationships/slideMaster" Target="../slideMasters/slideMaster22.xml"/><Relationship Id="rId4" Type="http://schemas.openxmlformats.org/officeDocument/2006/relationships/tags" Target="../tags/tag512.xml"/><Relationship Id="rId9" Type="http://schemas.openxmlformats.org/officeDocument/2006/relationships/image" Target="../media/image9.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14.xml"/><Relationship Id="rId7" Type="http://schemas.openxmlformats.org/officeDocument/2006/relationships/image" Target="../media/image7.png"/><Relationship Id="rId2" Type="http://schemas.openxmlformats.org/officeDocument/2006/relationships/tags" Target="../tags/tag513.xml"/><Relationship Id="rId1" Type="http://schemas.openxmlformats.org/officeDocument/2006/relationships/vmlDrawing" Target="../drawings/vmlDrawing121.vml"/><Relationship Id="rId6" Type="http://schemas.openxmlformats.org/officeDocument/2006/relationships/oleObject" Target="../embeddings/oleObject121.bin"/><Relationship Id="rId5" Type="http://schemas.openxmlformats.org/officeDocument/2006/relationships/slideMaster" Target="../slideMasters/slideMaster22.xml"/><Relationship Id="rId4" Type="http://schemas.openxmlformats.org/officeDocument/2006/relationships/tags" Target="../tags/tag515.xml"/><Relationship Id="rId9"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tags" Target="../tags/tag517.xml"/><Relationship Id="rId7" Type="http://schemas.openxmlformats.org/officeDocument/2006/relationships/slideMaster" Target="../slideMasters/slideMaster22.xml"/><Relationship Id="rId2" Type="http://schemas.openxmlformats.org/officeDocument/2006/relationships/tags" Target="../tags/tag516.xml"/><Relationship Id="rId1" Type="http://schemas.openxmlformats.org/officeDocument/2006/relationships/vmlDrawing" Target="../drawings/vmlDrawing122.vml"/><Relationship Id="rId6" Type="http://schemas.openxmlformats.org/officeDocument/2006/relationships/tags" Target="../tags/tag520.xml"/><Relationship Id="rId11" Type="http://schemas.openxmlformats.org/officeDocument/2006/relationships/image" Target="../media/image9.png"/><Relationship Id="rId5" Type="http://schemas.openxmlformats.org/officeDocument/2006/relationships/tags" Target="../tags/tag519.xml"/><Relationship Id="rId10" Type="http://schemas.openxmlformats.org/officeDocument/2006/relationships/image" Target="../media/image8.png"/><Relationship Id="rId4" Type="http://schemas.openxmlformats.org/officeDocument/2006/relationships/tags" Target="../tags/tag518.xml"/><Relationship Id="rId9" Type="http://schemas.openxmlformats.org/officeDocument/2006/relationships/image" Target="../media/image7.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22.xml"/><Relationship Id="rId1" Type="http://schemas.openxmlformats.org/officeDocument/2006/relationships/vmlDrawing" Target="../drawings/vmlDrawing123.v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2.xml"/><Relationship Id="rId1" Type="http://schemas.openxmlformats.org/officeDocument/2006/relationships/tags" Target="../tags/tag521.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24.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slideMaster" Target="../slideMasters/slideMaster22.xml"/><Relationship Id="rId11" Type="http://schemas.openxmlformats.org/officeDocument/2006/relationships/image" Target="../media/image8.png"/><Relationship Id="rId5" Type="http://schemas.openxmlformats.org/officeDocument/2006/relationships/tags" Target="../tags/tag526.xml"/><Relationship Id="rId10" Type="http://schemas.openxmlformats.org/officeDocument/2006/relationships/image" Target="../media/image7.png"/><Relationship Id="rId4" Type="http://schemas.openxmlformats.org/officeDocument/2006/relationships/tags" Target="../tags/tag525.xml"/><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23.xml"/><Relationship Id="rId13" Type="http://schemas.openxmlformats.org/officeDocument/2006/relationships/image" Target="../media/image6.png"/><Relationship Id="rId3" Type="http://schemas.openxmlformats.org/officeDocument/2006/relationships/tags" Target="../tags/tag536.xml"/><Relationship Id="rId7" Type="http://schemas.openxmlformats.org/officeDocument/2006/relationships/tags" Target="../tags/tag540.xml"/><Relationship Id="rId12" Type="http://schemas.openxmlformats.org/officeDocument/2006/relationships/image" Target="../media/image5.png"/><Relationship Id="rId2" Type="http://schemas.openxmlformats.org/officeDocument/2006/relationships/tags" Target="../tags/tag535.xml"/><Relationship Id="rId1" Type="http://schemas.openxmlformats.org/officeDocument/2006/relationships/vmlDrawing" Target="../drawings/vmlDrawing125.vml"/><Relationship Id="rId6" Type="http://schemas.openxmlformats.org/officeDocument/2006/relationships/tags" Target="../tags/tag539.xml"/><Relationship Id="rId11" Type="http://schemas.openxmlformats.org/officeDocument/2006/relationships/image" Target="../media/image4.emf"/><Relationship Id="rId5" Type="http://schemas.openxmlformats.org/officeDocument/2006/relationships/tags" Target="../tags/tag538.xml"/><Relationship Id="rId10" Type="http://schemas.openxmlformats.org/officeDocument/2006/relationships/oleObject" Target="../embeddings/oleObject125.bin"/><Relationship Id="rId4" Type="http://schemas.openxmlformats.org/officeDocument/2006/relationships/tags" Target="../tags/tag537.xml"/><Relationship Id="rId9" Type="http://schemas.openxmlformats.org/officeDocument/2006/relationships/image" Target="../media/image3.jpeg"/></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png"/><Relationship Id="rId2" Type="http://schemas.openxmlformats.org/officeDocument/2006/relationships/tags" Target="../tags/tag541.xml"/><Relationship Id="rId1" Type="http://schemas.openxmlformats.org/officeDocument/2006/relationships/vmlDrawing" Target="../drawings/vmlDrawing126.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26.bin"/></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43.xml"/><Relationship Id="rId7" Type="http://schemas.openxmlformats.org/officeDocument/2006/relationships/image" Target="../media/image7.png"/><Relationship Id="rId2" Type="http://schemas.openxmlformats.org/officeDocument/2006/relationships/tags" Target="../tags/tag542.xml"/><Relationship Id="rId1" Type="http://schemas.openxmlformats.org/officeDocument/2006/relationships/vmlDrawing" Target="../drawings/vmlDrawing127.vml"/><Relationship Id="rId6" Type="http://schemas.openxmlformats.org/officeDocument/2006/relationships/oleObject" Target="../embeddings/oleObject127.bin"/><Relationship Id="rId5" Type="http://schemas.openxmlformats.org/officeDocument/2006/relationships/slideMaster" Target="../slideMasters/slideMaster23.xml"/><Relationship Id="rId4" Type="http://schemas.openxmlformats.org/officeDocument/2006/relationships/tags" Target="../tags/tag544.xml"/><Relationship Id="rId9"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46.xml"/><Relationship Id="rId7" Type="http://schemas.openxmlformats.org/officeDocument/2006/relationships/image" Target="../media/image7.png"/><Relationship Id="rId2" Type="http://schemas.openxmlformats.org/officeDocument/2006/relationships/tags" Target="../tags/tag545.xml"/><Relationship Id="rId1" Type="http://schemas.openxmlformats.org/officeDocument/2006/relationships/vmlDrawing" Target="../drawings/vmlDrawing128.vml"/><Relationship Id="rId6" Type="http://schemas.openxmlformats.org/officeDocument/2006/relationships/oleObject" Target="../embeddings/oleObject128.bin"/><Relationship Id="rId5" Type="http://schemas.openxmlformats.org/officeDocument/2006/relationships/slideMaster" Target="../slideMasters/slideMaster23.xml"/><Relationship Id="rId4" Type="http://schemas.openxmlformats.org/officeDocument/2006/relationships/tags" Target="../tags/tag547.xml"/><Relationship Id="rId9" Type="http://schemas.openxmlformats.org/officeDocument/2006/relationships/image" Target="../media/image9.png"/></Relationships>
</file>

<file path=ppt/slideLayouts/_rels/slideLayout154.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tags" Target="../tags/tag549.xml"/><Relationship Id="rId7" Type="http://schemas.openxmlformats.org/officeDocument/2006/relationships/slideMaster" Target="../slideMasters/slideMaster23.xml"/><Relationship Id="rId2" Type="http://schemas.openxmlformats.org/officeDocument/2006/relationships/tags" Target="../tags/tag548.xml"/><Relationship Id="rId1" Type="http://schemas.openxmlformats.org/officeDocument/2006/relationships/vmlDrawing" Target="../drawings/vmlDrawing129.vml"/><Relationship Id="rId6" Type="http://schemas.openxmlformats.org/officeDocument/2006/relationships/tags" Target="../tags/tag552.xml"/><Relationship Id="rId11" Type="http://schemas.openxmlformats.org/officeDocument/2006/relationships/image" Target="../media/image9.png"/><Relationship Id="rId5" Type="http://schemas.openxmlformats.org/officeDocument/2006/relationships/tags" Target="../tags/tag551.xml"/><Relationship Id="rId10" Type="http://schemas.openxmlformats.org/officeDocument/2006/relationships/image" Target="../media/image8.png"/><Relationship Id="rId4" Type="http://schemas.openxmlformats.org/officeDocument/2006/relationships/tags" Target="../tags/tag550.xml"/><Relationship Id="rId9"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3.xml"/><Relationship Id="rId4"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23.xml"/><Relationship Id="rId1" Type="http://schemas.openxmlformats.org/officeDocument/2006/relationships/vmlDrawing" Target="../drawings/vmlDrawing130.v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3.xml"/><Relationship Id="rId1" Type="http://schemas.openxmlformats.org/officeDocument/2006/relationships/tags" Target="../tags/tag55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56.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555.xml"/><Relationship Id="rId1" Type="http://schemas.openxmlformats.org/officeDocument/2006/relationships/tags" Target="../tags/tag554.xml"/><Relationship Id="rId6" Type="http://schemas.openxmlformats.org/officeDocument/2006/relationships/slideMaster" Target="../slideMasters/slideMaster23.xml"/><Relationship Id="rId11" Type="http://schemas.openxmlformats.org/officeDocument/2006/relationships/image" Target="../media/image8.png"/><Relationship Id="rId5" Type="http://schemas.openxmlformats.org/officeDocument/2006/relationships/tags" Target="../tags/tag558.xml"/><Relationship Id="rId10" Type="http://schemas.openxmlformats.org/officeDocument/2006/relationships/image" Target="../media/image7.png"/><Relationship Id="rId4" Type="http://schemas.openxmlformats.org/officeDocument/2006/relationships/tags" Target="../tags/tag557.xml"/><Relationship Id="rId9"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4.xml"/><Relationship Id="rId13" Type="http://schemas.openxmlformats.org/officeDocument/2006/relationships/image" Target="../media/image6.png"/><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image" Target="../media/image5.png"/><Relationship Id="rId2" Type="http://schemas.openxmlformats.org/officeDocument/2006/relationships/tags" Target="../tags/tag567.xml"/><Relationship Id="rId1" Type="http://schemas.openxmlformats.org/officeDocument/2006/relationships/vmlDrawing" Target="../drawings/vmlDrawing132.vml"/><Relationship Id="rId6" Type="http://schemas.openxmlformats.org/officeDocument/2006/relationships/tags" Target="../tags/tag571.xml"/><Relationship Id="rId11" Type="http://schemas.openxmlformats.org/officeDocument/2006/relationships/image" Target="../media/image4.emf"/><Relationship Id="rId5" Type="http://schemas.openxmlformats.org/officeDocument/2006/relationships/tags" Target="../tags/tag570.xml"/><Relationship Id="rId10" Type="http://schemas.openxmlformats.org/officeDocument/2006/relationships/oleObject" Target="../embeddings/oleObject132.bin"/><Relationship Id="rId4" Type="http://schemas.openxmlformats.org/officeDocument/2006/relationships/tags" Target="../tags/tag569.xml"/><Relationship Id="rId9"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4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png"/><Relationship Id="rId2" Type="http://schemas.openxmlformats.org/officeDocument/2006/relationships/tags" Target="../tags/tag573.xml"/><Relationship Id="rId1" Type="http://schemas.openxmlformats.org/officeDocument/2006/relationships/vmlDrawing" Target="../drawings/vmlDrawing133.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33.bin"/></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75.xml"/><Relationship Id="rId7" Type="http://schemas.openxmlformats.org/officeDocument/2006/relationships/image" Target="../media/image7.png"/><Relationship Id="rId2" Type="http://schemas.openxmlformats.org/officeDocument/2006/relationships/tags" Target="../tags/tag574.xml"/><Relationship Id="rId1" Type="http://schemas.openxmlformats.org/officeDocument/2006/relationships/vmlDrawing" Target="../drawings/vmlDrawing134.vml"/><Relationship Id="rId6" Type="http://schemas.openxmlformats.org/officeDocument/2006/relationships/oleObject" Target="../embeddings/oleObject134.bin"/><Relationship Id="rId5" Type="http://schemas.openxmlformats.org/officeDocument/2006/relationships/slideMaster" Target="../slideMasters/slideMaster24.xml"/><Relationship Id="rId4" Type="http://schemas.openxmlformats.org/officeDocument/2006/relationships/tags" Target="../tags/tag576.xml"/><Relationship Id="rId9" Type="http://schemas.openxmlformats.org/officeDocument/2006/relationships/image" Target="../media/image9.pn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78.xml"/><Relationship Id="rId7" Type="http://schemas.openxmlformats.org/officeDocument/2006/relationships/image" Target="../media/image7.png"/><Relationship Id="rId2" Type="http://schemas.openxmlformats.org/officeDocument/2006/relationships/tags" Target="../tags/tag577.xml"/><Relationship Id="rId1" Type="http://schemas.openxmlformats.org/officeDocument/2006/relationships/vmlDrawing" Target="../drawings/vmlDrawing135.vml"/><Relationship Id="rId6" Type="http://schemas.openxmlformats.org/officeDocument/2006/relationships/oleObject" Target="../embeddings/oleObject135.bin"/><Relationship Id="rId5" Type="http://schemas.openxmlformats.org/officeDocument/2006/relationships/slideMaster" Target="../slideMasters/slideMaster24.xml"/><Relationship Id="rId4" Type="http://schemas.openxmlformats.org/officeDocument/2006/relationships/tags" Target="../tags/tag579.xml"/><Relationship Id="rId9" Type="http://schemas.openxmlformats.org/officeDocument/2006/relationships/image" Target="../media/image9.png"/></Relationships>
</file>

<file path=ppt/slideLayouts/_rels/slideLayout163.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tags" Target="../tags/tag581.xml"/><Relationship Id="rId7" Type="http://schemas.openxmlformats.org/officeDocument/2006/relationships/slideMaster" Target="../slideMasters/slideMaster24.xml"/><Relationship Id="rId2" Type="http://schemas.openxmlformats.org/officeDocument/2006/relationships/tags" Target="../tags/tag580.xml"/><Relationship Id="rId1" Type="http://schemas.openxmlformats.org/officeDocument/2006/relationships/vmlDrawing" Target="../drawings/vmlDrawing136.vml"/><Relationship Id="rId6" Type="http://schemas.openxmlformats.org/officeDocument/2006/relationships/tags" Target="../tags/tag584.xml"/><Relationship Id="rId11" Type="http://schemas.openxmlformats.org/officeDocument/2006/relationships/image" Target="../media/image9.png"/><Relationship Id="rId5" Type="http://schemas.openxmlformats.org/officeDocument/2006/relationships/tags" Target="../tags/tag583.xml"/><Relationship Id="rId10" Type="http://schemas.openxmlformats.org/officeDocument/2006/relationships/image" Target="../media/image8.png"/><Relationship Id="rId4" Type="http://schemas.openxmlformats.org/officeDocument/2006/relationships/tags" Target="../tags/tag582.xml"/><Relationship Id="rId9"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4.xml"/><Relationship Id="rId4" Type="http://schemas.openxmlformats.org/officeDocument/2006/relationships/image" Target="../media/image9.png"/></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24.xml"/><Relationship Id="rId1" Type="http://schemas.openxmlformats.org/officeDocument/2006/relationships/vmlDrawing" Target="../drawings/vmlDrawing137.v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4.xml"/><Relationship Id="rId1" Type="http://schemas.openxmlformats.org/officeDocument/2006/relationships/tags" Target="../tags/tag585.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88.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587.xml"/><Relationship Id="rId1" Type="http://schemas.openxmlformats.org/officeDocument/2006/relationships/tags" Target="../tags/tag586.xml"/><Relationship Id="rId6" Type="http://schemas.openxmlformats.org/officeDocument/2006/relationships/slideMaster" Target="../slideMasters/slideMaster24.xml"/><Relationship Id="rId11" Type="http://schemas.openxmlformats.org/officeDocument/2006/relationships/image" Target="../media/image8.png"/><Relationship Id="rId5" Type="http://schemas.openxmlformats.org/officeDocument/2006/relationships/tags" Target="../tags/tag590.xml"/><Relationship Id="rId10" Type="http://schemas.openxmlformats.org/officeDocument/2006/relationships/image" Target="../media/image7.png"/><Relationship Id="rId4" Type="http://schemas.openxmlformats.org/officeDocument/2006/relationships/tags" Target="../tags/tag589.xml"/><Relationship Id="rId9"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5.xml"/><Relationship Id="rId13" Type="http://schemas.openxmlformats.org/officeDocument/2006/relationships/image" Target="../media/image6.png"/><Relationship Id="rId3" Type="http://schemas.openxmlformats.org/officeDocument/2006/relationships/tags" Target="../tags/tag600.xml"/><Relationship Id="rId7" Type="http://schemas.openxmlformats.org/officeDocument/2006/relationships/tags" Target="../tags/tag604.xml"/><Relationship Id="rId12" Type="http://schemas.openxmlformats.org/officeDocument/2006/relationships/image" Target="../media/image5.png"/><Relationship Id="rId2" Type="http://schemas.openxmlformats.org/officeDocument/2006/relationships/tags" Target="../tags/tag599.xml"/><Relationship Id="rId1" Type="http://schemas.openxmlformats.org/officeDocument/2006/relationships/vmlDrawing" Target="../drawings/vmlDrawing139.vml"/><Relationship Id="rId6" Type="http://schemas.openxmlformats.org/officeDocument/2006/relationships/tags" Target="../tags/tag603.xml"/><Relationship Id="rId11" Type="http://schemas.openxmlformats.org/officeDocument/2006/relationships/image" Target="../media/image4.emf"/><Relationship Id="rId5" Type="http://schemas.openxmlformats.org/officeDocument/2006/relationships/tags" Target="../tags/tag602.xml"/><Relationship Id="rId10" Type="http://schemas.openxmlformats.org/officeDocument/2006/relationships/oleObject" Target="../embeddings/oleObject139.bin"/><Relationship Id="rId4" Type="http://schemas.openxmlformats.org/officeDocument/2006/relationships/tags" Target="../tags/tag601.xml"/><Relationship Id="rId9" Type="http://schemas.openxmlformats.org/officeDocument/2006/relationships/image" Target="../media/image3.jpeg"/></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25.xml"/><Relationship Id="rId7" Type="http://schemas.openxmlformats.org/officeDocument/2006/relationships/image" Target="../media/image9.png"/><Relationship Id="rId2" Type="http://schemas.openxmlformats.org/officeDocument/2006/relationships/tags" Target="../tags/tag605.xml"/><Relationship Id="rId1" Type="http://schemas.openxmlformats.org/officeDocument/2006/relationships/vmlDrawing" Target="../drawings/vmlDrawing140.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40.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7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07.xml"/><Relationship Id="rId7" Type="http://schemas.openxmlformats.org/officeDocument/2006/relationships/image" Target="../media/image7.png"/><Relationship Id="rId2" Type="http://schemas.openxmlformats.org/officeDocument/2006/relationships/tags" Target="../tags/tag606.xml"/><Relationship Id="rId1" Type="http://schemas.openxmlformats.org/officeDocument/2006/relationships/vmlDrawing" Target="../drawings/vmlDrawing141.vml"/><Relationship Id="rId6" Type="http://schemas.openxmlformats.org/officeDocument/2006/relationships/oleObject" Target="../embeddings/oleObject141.bin"/><Relationship Id="rId5" Type="http://schemas.openxmlformats.org/officeDocument/2006/relationships/slideMaster" Target="../slideMasters/slideMaster25.xml"/><Relationship Id="rId4" Type="http://schemas.openxmlformats.org/officeDocument/2006/relationships/tags" Target="../tags/tag608.xml"/><Relationship Id="rId9" Type="http://schemas.openxmlformats.org/officeDocument/2006/relationships/image" Target="../media/image9.png"/></Relationships>
</file>

<file path=ppt/slideLayouts/_rels/slideLayout17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10.xml"/><Relationship Id="rId7" Type="http://schemas.openxmlformats.org/officeDocument/2006/relationships/image" Target="../media/image7.png"/><Relationship Id="rId2" Type="http://schemas.openxmlformats.org/officeDocument/2006/relationships/tags" Target="../tags/tag609.xml"/><Relationship Id="rId1" Type="http://schemas.openxmlformats.org/officeDocument/2006/relationships/vmlDrawing" Target="../drawings/vmlDrawing142.vml"/><Relationship Id="rId6" Type="http://schemas.openxmlformats.org/officeDocument/2006/relationships/oleObject" Target="../embeddings/oleObject142.bin"/><Relationship Id="rId5" Type="http://schemas.openxmlformats.org/officeDocument/2006/relationships/slideMaster" Target="../slideMasters/slideMaster25.xml"/><Relationship Id="rId4" Type="http://schemas.openxmlformats.org/officeDocument/2006/relationships/tags" Target="../tags/tag611.xml"/><Relationship Id="rId9" Type="http://schemas.openxmlformats.org/officeDocument/2006/relationships/image" Target="../media/image9.png"/></Relationships>
</file>

<file path=ppt/slideLayouts/_rels/slideLayout172.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tags" Target="../tags/tag613.xml"/><Relationship Id="rId7" Type="http://schemas.openxmlformats.org/officeDocument/2006/relationships/slideMaster" Target="../slideMasters/slideMaster25.xml"/><Relationship Id="rId2" Type="http://schemas.openxmlformats.org/officeDocument/2006/relationships/tags" Target="../tags/tag612.xml"/><Relationship Id="rId1" Type="http://schemas.openxmlformats.org/officeDocument/2006/relationships/vmlDrawing" Target="../drawings/vmlDrawing143.vml"/><Relationship Id="rId6" Type="http://schemas.openxmlformats.org/officeDocument/2006/relationships/tags" Target="../tags/tag616.xml"/><Relationship Id="rId11" Type="http://schemas.openxmlformats.org/officeDocument/2006/relationships/image" Target="../media/image9.png"/><Relationship Id="rId5" Type="http://schemas.openxmlformats.org/officeDocument/2006/relationships/tags" Target="../tags/tag615.xml"/><Relationship Id="rId10" Type="http://schemas.openxmlformats.org/officeDocument/2006/relationships/image" Target="../media/image8.png"/><Relationship Id="rId4" Type="http://schemas.openxmlformats.org/officeDocument/2006/relationships/tags" Target="../tags/tag614.xml"/><Relationship Id="rId9" Type="http://schemas.openxmlformats.org/officeDocument/2006/relationships/image" Target="../media/image7.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5.xml"/><Relationship Id="rId4" Type="http://schemas.openxmlformats.org/officeDocument/2006/relationships/image" Target="../media/image9.png"/></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Master" Target="../slideMasters/slideMaster25.xml"/><Relationship Id="rId1" Type="http://schemas.openxmlformats.org/officeDocument/2006/relationships/vmlDrawing" Target="../drawings/vmlDrawing144.v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5.xml"/><Relationship Id="rId1" Type="http://schemas.openxmlformats.org/officeDocument/2006/relationships/tags" Target="../tags/tag617.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20.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slideMaster" Target="../slideMasters/slideMaster25.xml"/><Relationship Id="rId11" Type="http://schemas.openxmlformats.org/officeDocument/2006/relationships/image" Target="../media/image8.png"/><Relationship Id="rId5" Type="http://schemas.openxmlformats.org/officeDocument/2006/relationships/tags" Target="../tags/tag622.xml"/><Relationship Id="rId10" Type="http://schemas.openxmlformats.org/officeDocument/2006/relationships/image" Target="../media/image7.png"/><Relationship Id="rId4" Type="http://schemas.openxmlformats.org/officeDocument/2006/relationships/tags" Target="../tags/tag621.xml"/><Relationship Id="rId9" Type="http://schemas.openxmlformats.org/officeDocument/2006/relationships/image" Target="../media/image2.pn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6.xml"/><Relationship Id="rId13" Type="http://schemas.openxmlformats.org/officeDocument/2006/relationships/image" Target="../media/image6.png"/><Relationship Id="rId3" Type="http://schemas.openxmlformats.org/officeDocument/2006/relationships/tags" Target="../tags/tag632.xml"/><Relationship Id="rId7" Type="http://schemas.openxmlformats.org/officeDocument/2006/relationships/tags" Target="../tags/tag636.xml"/><Relationship Id="rId12" Type="http://schemas.openxmlformats.org/officeDocument/2006/relationships/image" Target="../media/image5.png"/><Relationship Id="rId2" Type="http://schemas.openxmlformats.org/officeDocument/2006/relationships/tags" Target="../tags/tag631.xml"/><Relationship Id="rId1" Type="http://schemas.openxmlformats.org/officeDocument/2006/relationships/vmlDrawing" Target="../drawings/vmlDrawing146.vml"/><Relationship Id="rId6" Type="http://schemas.openxmlformats.org/officeDocument/2006/relationships/tags" Target="../tags/tag635.xml"/><Relationship Id="rId11" Type="http://schemas.openxmlformats.org/officeDocument/2006/relationships/image" Target="../media/image4.emf"/><Relationship Id="rId5" Type="http://schemas.openxmlformats.org/officeDocument/2006/relationships/tags" Target="../tags/tag634.xml"/><Relationship Id="rId10" Type="http://schemas.openxmlformats.org/officeDocument/2006/relationships/oleObject" Target="../embeddings/oleObject146.bin"/><Relationship Id="rId4" Type="http://schemas.openxmlformats.org/officeDocument/2006/relationships/tags" Target="../tags/tag633.xml"/><Relationship Id="rId9" Type="http://schemas.openxmlformats.org/officeDocument/2006/relationships/image" Target="../media/image3.jpeg"/></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26.xml"/><Relationship Id="rId7" Type="http://schemas.openxmlformats.org/officeDocument/2006/relationships/image" Target="../media/image9.png"/><Relationship Id="rId2" Type="http://schemas.openxmlformats.org/officeDocument/2006/relationships/tags" Target="../tags/tag637.xml"/><Relationship Id="rId1" Type="http://schemas.openxmlformats.org/officeDocument/2006/relationships/vmlDrawing" Target="../drawings/vmlDrawing147.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47.bin"/></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39.xml"/><Relationship Id="rId7" Type="http://schemas.openxmlformats.org/officeDocument/2006/relationships/image" Target="../media/image7.png"/><Relationship Id="rId2" Type="http://schemas.openxmlformats.org/officeDocument/2006/relationships/tags" Target="../tags/tag638.xml"/><Relationship Id="rId1" Type="http://schemas.openxmlformats.org/officeDocument/2006/relationships/vmlDrawing" Target="../drawings/vmlDrawing148.vml"/><Relationship Id="rId6" Type="http://schemas.openxmlformats.org/officeDocument/2006/relationships/oleObject" Target="../embeddings/oleObject148.bin"/><Relationship Id="rId5" Type="http://schemas.openxmlformats.org/officeDocument/2006/relationships/slideMaster" Target="../slideMasters/slideMaster26.xml"/><Relationship Id="rId4" Type="http://schemas.openxmlformats.org/officeDocument/2006/relationships/tags" Target="../tags/tag640.xml"/><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42.xml"/><Relationship Id="rId7" Type="http://schemas.openxmlformats.org/officeDocument/2006/relationships/image" Target="../media/image7.png"/><Relationship Id="rId2" Type="http://schemas.openxmlformats.org/officeDocument/2006/relationships/tags" Target="../tags/tag641.xml"/><Relationship Id="rId1" Type="http://schemas.openxmlformats.org/officeDocument/2006/relationships/vmlDrawing" Target="../drawings/vmlDrawing149.vml"/><Relationship Id="rId6" Type="http://schemas.openxmlformats.org/officeDocument/2006/relationships/oleObject" Target="../embeddings/oleObject149.bin"/><Relationship Id="rId5" Type="http://schemas.openxmlformats.org/officeDocument/2006/relationships/slideMaster" Target="../slideMasters/slideMaster26.xml"/><Relationship Id="rId4" Type="http://schemas.openxmlformats.org/officeDocument/2006/relationships/tags" Target="../tags/tag643.xml"/><Relationship Id="rId9"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tags" Target="../tags/tag645.xml"/><Relationship Id="rId7" Type="http://schemas.openxmlformats.org/officeDocument/2006/relationships/slideMaster" Target="../slideMasters/slideMaster26.xml"/><Relationship Id="rId2" Type="http://schemas.openxmlformats.org/officeDocument/2006/relationships/tags" Target="../tags/tag644.xml"/><Relationship Id="rId1" Type="http://schemas.openxmlformats.org/officeDocument/2006/relationships/vmlDrawing" Target="../drawings/vmlDrawing150.vml"/><Relationship Id="rId6" Type="http://schemas.openxmlformats.org/officeDocument/2006/relationships/tags" Target="../tags/tag648.xml"/><Relationship Id="rId11" Type="http://schemas.openxmlformats.org/officeDocument/2006/relationships/image" Target="../media/image9.png"/><Relationship Id="rId5" Type="http://schemas.openxmlformats.org/officeDocument/2006/relationships/tags" Target="../tags/tag647.xml"/><Relationship Id="rId10" Type="http://schemas.openxmlformats.org/officeDocument/2006/relationships/image" Target="../media/image8.png"/><Relationship Id="rId4" Type="http://schemas.openxmlformats.org/officeDocument/2006/relationships/tags" Target="../tags/tag646.xml"/><Relationship Id="rId9" Type="http://schemas.openxmlformats.org/officeDocument/2006/relationships/image" Target="../media/image7.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6.xml"/><Relationship Id="rId4" Type="http://schemas.openxmlformats.org/officeDocument/2006/relationships/image" Target="../media/image9.png"/></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Master" Target="../slideMasters/slideMaster26.xml"/><Relationship Id="rId1" Type="http://schemas.openxmlformats.org/officeDocument/2006/relationships/vmlDrawing" Target="../drawings/vmlDrawing151.v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6.xml"/><Relationship Id="rId1" Type="http://schemas.openxmlformats.org/officeDocument/2006/relationships/tags" Target="../tags/tag649.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52.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651.xml"/><Relationship Id="rId1" Type="http://schemas.openxmlformats.org/officeDocument/2006/relationships/tags" Target="../tags/tag650.xml"/><Relationship Id="rId6" Type="http://schemas.openxmlformats.org/officeDocument/2006/relationships/slideMaster" Target="../slideMasters/slideMaster26.xml"/><Relationship Id="rId11" Type="http://schemas.openxmlformats.org/officeDocument/2006/relationships/image" Target="../media/image8.png"/><Relationship Id="rId5" Type="http://schemas.openxmlformats.org/officeDocument/2006/relationships/tags" Target="../tags/tag654.xml"/><Relationship Id="rId10" Type="http://schemas.openxmlformats.org/officeDocument/2006/relationships/image" Target="../media/image7.png"/><Relationship Id="rId4" Type="http://schemas.openxmlformats.org/officeDocument/2006/relationships/tags" Target="../tags/tag653.xml"/><Relationship Id="rId9"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7.xml"/><Relationship Id="rId13" Type="http://schemas.openxmlformats.org/officeDocument/2006/relationships/image" Target="../media/image6.png"/><Relationship Id="rId3" Type="http://schemas.openxmlformats.org/officeDocument/2006/relationships/tags" Target="../tags/tag664.xml"/><Relationship Id="rId7" Type="http://schemas.openxmlformats.org/officeDocument/2006/relationships/tags" Target="../tags/tag668.xml"/><Relationship Id="rId12" Type="http://schemas.openxmlformats.org/officeDocument/2006/relationships/image" Target="../media/image5.png"/><Relationship Id="rId2" Type="http://schemas.openxmlformats.org/officeDocument/2006/relationships/tags" Target="../tags/tag663.xml"/><Relationship Id="rId1" Type="http://schemas.openxmlformats.org/officeDocument/2006/relationships/vmlDrawing" Target="../drawings/vmlDrawing153.vml"/><Relationship Id="rId6" Type="http://schemas.openxmlformats.org/officeDocument/2006/relationships/tags" Target="../tags/tag667.xml"/><Relationship Id="rId11" Type="http://schemas.openxmlformats.org/officeDocument/2006/relationships/image" Target="../media/image4.emf"/><Relationship Id="rId5" Type="http://schemas.openxmlformats.org/officeDocument/2006/relationships/tags" Target="../tags/tag666.xml"/><Relationship Id="rId10" Type="http://schemas.openxmlformats.org/officeDocument/2006/relationships/oleObject" Target="../embeddings/oleObject153.bin"/><Relationship Id="rId4" Type="http://schemas.openxmlformats.org/officeDocument/2006/relationships/tags" Target="../tags/tag665.xml"/><Relationship Id="rId9" Type="http://schemas.openxmlformats.org/officeDocument/2006/relationships/image" Target="../media/image3.jpeg"/></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27.xml"/><Relationship Id="rId7" Type="http://schemas.openxmlformats.org/officeDocument/2006/relationships/image" Target="../media/image9.png"/><Relationship Id="rId2" Type="http://schemas.openxmlformats.org/officeDocument/2006/relationships/tags" Target="../tags/tag669.xml"/><Relationship Id="rId1" Type="http://schemas.openxmlformats.org/officeDocument/2006/relationships/vmlDrawing" Target="../drawings/vmlDrawing154.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54.bin"/></Relationships>
</file>

<file path=ppt/slideLayouts/_rels/slideLayout1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71.xml"/><Relationship Id="rId7" Type="http://schemas.openxmlformats.org/officeDocument/2006/relationships/image" Target="../media/image7.png"/><Relationship Id="rId2" Type="http://schemas.openxmlformats.org/officeDocument/2006/relationships/tags" Target="../tags/tag670.xml"/><Relationship Id="rId1" Type="http://schemas.openxmlformats.org/officeDocument/2006/relationships/vmlDrawing" Target="../drawings/vmlDrawing155.vml"/><Relationship Id="rId6" Type="http://schemas.openxmlformats.org/officeDocument/2006/relationships/oleObject" Target="../embeddings/oleObject155.bin"/><Relationship Id="rId5" Type="http://schemas.openxmlformats.org/officeDocument/2006/relationships/slideMaster" Target="../slideMasters/slideMaster27.xml"/><Relationship Id="rId4" Type="http://schemas.openxmlformats.org/officeDocument/2006/relationships/tags" Target="../tags/tag672.xml"/><Relationship Id="rId9" Type="http://schemas.openxmlformats.org/officeDocument/2006/relationships/image" Target="../media/image9.png"/></Relationships>
</file>

<file path=ppt/slideLayouts/_rels/slideLayout18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74.xml"/><Relationship Id="rId7" Type="http://schemas.openxmlformats.org/officeDocument/2006/relationships/image" Target="../media/image7.png"/><Relationship Id="rId2" Type="http://schemas.openxmlformats.org/officeDocument/2006/relationships/tags" Target="../tags/tag673.xml"/><Relationship Id="rId1" Type="http://schemas.openxmlformats.org/officeDocument/2006/relationships/vmlDrawing" Target="../drawings/vmlDrawing156.vml"/><Relationship Id="rId6" Type="http://schemas.openxmlformats.org/officeDocument/2006/relationships/oleObject" Target="../embeddings/oleObject156.bin"/><Relationship Id="rId5" Type="http://schemas.openxmlformats.org/officeDocument/2006/relationships/slideMaster" Target="../slideMasters/slideMaster27.xml"/><Relationship Id="rId4" Type="http://schemas.openxmlformats.org/officeDocument/2006/relationships/tags" Target="../tags/tag675.xml"/><Relationship Id="rId9"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Master" Target="../slideMasters/slideMaster4.xml"/><Relationship Id="rId7" Type="http://schemas.openxmlformats.org/officeDocument/2006/relationships/image" Target="../media/image3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tags" Target="../tags/tag677.xml"/><Relationship Id="rId7" Type="http://schemas.openxmlformats.org/officeDocument/2006/relationships/slideMaster" Target="../slideMasters/slideMaster27.xml"/><Relationship Id="rId2" Type="http://schemas.openxmlformats.org/officeDocument/2006/relationships/tags" Target="../tags/tag676.xml"/><Relationship Id="rId1" Type="http://schemas.openxmlformats.org/officeDocument/2006/relationships/vmlDrawing" Target="../drawings/vmlDrawing157.vml"/><Relationship Id="rId6" Type="http://schemas.openxmlformats.org/officeDocument/2006/relationships/tags" Target="../tags/tag680.xml"/><Relationship Id="rId11" Type="http://schemas.openxmlformats.org/officeDocument/2006/relationships/image" Target="../media/image9.png"/><Relationship Id="rId5" Type="http://schemas.openxmlformats.org/officeDocument/2006/relationships/tags" Target="../tags/tag679.xml"/><Relationship Id="rId10" Type="http://schemas.openxmlformats.org/officeDocument/2006/relationships/image" Target="../media/image8.png"/><Relationship Id="rId4" Type="http://schemas.openxmlformats.org/officeDocument/2006/relationships/tags" Target="../tags/tag678.xml"/><Relationship Id="rId9" Type="http://schemas.openxmlformats.org/officeDocument/2006/relationships/image" Target="../media/image7.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7.xml"/><Relationship Id="rId4"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Master" Target="../slideMasters/slideMaster27.xml"/><Relationship Id="rId1" Type="http://schemas.openxmlformats.org/officeDocument/2006/relationships/vmlDrawing" Target="../drawings/vmlDrawing158.v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7.xml"/><Relationship Id="rId1" Type="http://schemas.openxmlformats.org/officeDocument/2006/relationships/tags" Target="../tags/tag681.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9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84.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683.xml"/><Relationship Id="rId1" Type="http://schemas.openxmlformats.org/officeDocument/2006/relationships/tags" Target="../tags/tag682.xml"/><Relationship Id="rId6" Type="http://schemas.openxmlformats.org/officeDocument/2006/relationships/slideMaster" Target="../slideMasters/slideMaster27.xml"/><Relationship Id="rId11" Type="http://schemas.openxmlformats.org/officeDocument/2006/relationships/image" Target="../media/image8.png"/><Relationship Id="rId5" Type="http://schemas.openxmlformats.org/officeDocument/2006/relationships/tags" Target="../tags/tag686.xml"/><Relationship Id="rId10" Type="http://schemas.openxmlformats.org/officeDocument/2006/relationships/image" Target="../media/image7.png"/><Relationship Id="rId4" Type="http://schemas.openxmlformats.org/officeDocument/2006/relationships/tags" Target="../tags/tag685.xml"/><Relationship Id="rId9"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8.xml"/><Relationship Id="rId13" Type="http://schemas.openxmlformats.org/officeDocument/2006/relationships/image" Target="../media/image6.png"/><Relationship Id="rId3" Type="http://schemas.openxmlformats.org/officeDocument/2006/relationships/tags" Target="../tags/tag696.xml"/><Relationship Id="rId7" Type="http://schemas.openxmlformats.org/officeDocument/2006/relationships/tags" Target="../tags/tag700.xml"/><Relationship Id="rId12" Type="http://schemas.openxmlformats.org/officeDocument/2006/relationships/image" Target="../media/image5.png"/><Relationship Id="rId2" Type="http://schemas.openxmlformats.org/officeDocument/2006/relationships/tags" Target="../tags/tag695.xml"/><Relationship Id="rId1" Type="http://schemas.openxmlformats.org/officeDocument/2006/relationships/vmlDrawing" Target="../drawings/vmlDrawing160.vml"/><Relationship Id="rId6" Type="http://schemas.openxmlformats.org/officeDocument/2006/relationships/tags" Target="../tags/tag699.xml"/><Relationship Id="rId11" Type="http://schemas.openxmlformats.org/officeDocument/2006/relationships/image" Target="../media/image4.emf"/><Relationship Id="rId5" Type="http://schemas.openxmlformats.org/officeDocument/2006/relationships/tags" Target="../tags/tag698.xml"/><Relationship Id="rId10" Type="http://schemas.openxmlformats.org/officeDocument/2006/relationships/oleObject" Target="../embeddings/oleObject160.bin"/><Relationship Id="rId4" Type="http://schemas.openxmlformats.org/officeDocument/2006/relationships/tags" Target="../tags/tag697.xml"/><Relationship Id="rId9" Type="http://schemas.openxmlformats.org/officeDocument/2006/relationships/image" Target="../media/image3.jpeg"/></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28.xml"/><Relationship Id="rId7" Type="http://schemas.openxmlformats.org/officeDocument/2006/relationships/image" Target="../media/image9.png"/><Relationship Id="rId2" Type="http://schemas.openxmlformats.org/officeDocument/2006/relationships/tags" Target="../tags/tag701.xml"/><Relationship Id="rId1" Type="http://schemas.openxmlformats.org/officeDocument/2006/relationships/vmlDrawing" Target="../drawings/vmlDrawing16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61.bin"/></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03.xml"/><Relationship Id="rId7" Type="http://schemas.openxmlformats.org/officeDocument/2006/relationships/image" Target="../media/image7.png"/><Relationship Id="rId2" Type="http://schemas.openxmlformats.org/officeDocument/2006/relationships/tags" Target="../tags/tag702.xml"/><Relationship Id="rId1" Type="http://schemas.openxmlformats.org/officeDocument/2006/relationships/vmlDrawing" Target="../drawings/vmlDrawing162.vml"/><Relationship Id="rId6" Type="http://schemas.openxmlformats.org/officeDocument/2006/relationships/oleObject" Target="../embeddings/oleObject162.bin"/><Relationship Id="rId5" Type="http://schemas.openxmlformats.org/officeDocument/2006/relationships/slideMaster" Target="../slideMasters/slideMaster28.xml"/><Relationship Id="rId4" Type="http://schemas.openxmlformats.org/officeDocument/2006/relationships/tags" Target="../tags/tag704.xml"/><Relationship Id="rId9" Type="http://schemas.openxmlformats.org/officeDocument/2006/relationships/image" Target="../media/image9.png"/></Relationships>
</file>

<file path=ppt/slideLayouts/_rels/slideLayout19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06.xml"/><Relationship Id="rId7" Type="http://schemas.openxmlformats.org/officeDocument/2006/relationships/image" Target="../media/image7.png"/><Relationship Id="rId2" Type="http://schemas.openxmlformats.org/officeDocument/2006/relationships/tags" Target="../tags/tag705.xml"/><Relationship Id="rId1" Type="http://schemas.openxmlformats.org/officeDocument/2006/relationships/vmlDrawing" Target="../drawings/vmlDrawing163.vml"/><Relationship Id="rId6" Type="http://schemas.openxmlformats.org/officeDocument/2006/relationships/oleObject" Target="../embeddings/oleObject163.bin"/><Relationship Id="rId5" Type="http://schemas.openxmlformats.org/officeDocument/2006/relationships/slideMaster" Target="../slideMasters/slideMaster28.xml"/><Relationship Id="rId4" Type="http://schemas.openxmlformats.org/officeDocument/2006/relationships/tags" Target="../tags/tag707.xml"/><Relationship Id="rId9" Type="http://schemas.openxmlformats.org/officeDocument/2006/relationships/image" Target="../media/image9.png"/></Relationships>
</file>

<file path=ppt/slideLayouts/_rels/slideLayout199.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tags" Target="../tags/tag709.xml"/><Relationship Id="rId7" Type="http://schemas.openxmlformats.org/officeDocument/2006/relationships/slideMaster" Target="../slideMasters/slideMaster28.xml"/><Relationship Id="rId2" Type="http://schemas.openxmlformats.org/officeDocument/2006/relationships/tags" Target="../tags/tag708.xml"/><Relationship Id="rId1" Type="http://schemas.openxmlformats.org/officeDocument/2006/relationships/vmlDrawing" Target="../drawings/vmlDrawing164.vml"/><Relationship Id="rId6" Type="http://schemas.openxmlformats.org/officeDocument/2006/relationships/tags" Target="../tags/tag712.xml"/><Relationship Id="rId11" Type="http://schemas.openxmlformats.org/officeDocument/2006/relationships/image" Target="../media/image9.png"/><Relationship Id="rId5" Type="http://schemas.openxmlformats.org/officeDocument/2006/relationships/tags" Target="../tags/tag711.xml"/><Relationship Id="rId10" Type="http://schemas.openxmlformats.org/officeDocument/2006/relationships/image" Target="../media/image8.png"/><Relationship Id="rId4" Type="http://schemas.openxmlformats.org/officeDocument/2006/relationships/tags" Target="../tags/tag710.xml"/><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Master" Target="../slideMasters/slideMaster4.xml"/><Relationship Id="rId7" Type="http://schemas.openxmlformats.org/officeDocument/2006/relationships/image" Target="../media/image3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8.xml"/><Relationship Id="rId4" Type="http://schemas.openxmlformats.org/officeDocument/2006/relationships/image" Target="../media/image9.png"/></Relationships>
</file>

<file path=ppt/slideLayouts/_rels/slideLayout201.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Master" Target="../slideMasters/slideMaster28.xml"/><Relationship Id="rId1" Type="http://schemas.openxmlformats.org/officeDocument/2006/relationships/vmlDrawing" Target="../drawings/vmlDrawing165.v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8.xml"/><Relationship Id="rId1" Type="http://schemas.openxmlformats.org/officeDocument/2006/relationships/tags" Target="../tags/tag71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16.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715.xml"/><Relationship Id="rId1" Type="http://schemas.openxmlformats.org/officeDocument/2006/relationships/tags" Target="../tags/tag714.xml"/><Relationship Id="rId6" Type="http://schemas.openxmlformats.org/officeDocument/2006/relationships/slideMaster" Target="../slideMasters/slideMaster28.xml"/><Relationship Id="rId11" Type="http://schemas.openxmlformats.org/officeDocument/2006/relationships/image" Target="../media/image8.png"/><Relationship Id="rId5" Type="http://schemas.openxmlformats.org/officeDocument/2006/relationships/tags" Target="../tags/tag718.xml"/><Relationship Id="rId10" Type="http://schemas.openxmlformats.org/officeDocument/2006/relationships/image" Target="../media/image7.png"/><Relationship Id="rId4" Type="http://schemas.openxmlformats.org/officeDocument/2006/relationships/tags" Target="../tags/tag717.xml"/><Relationship Id="rId9"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9.xml"/><Relationship Id="rId13" Type="http://schemas.openxmlformats.org/officeDocument/2006/relationships/image" Target="../media/image6.png"/><Relationship Id="rId3" Type="http://schemas.openxmlformats.org/officeDocument/2006/relationships/tags" Target="../tags/tag728.xml"/><Relationship Id="rId7" Type="http://schemas.openxmlformats.org/officeDocument/2006/relationships/tags" Target="../tags/tag732.xml"/><Relationship Id="rId12" Type="http://schemas.openxmlformats.org/officeDocument/2006/relationships/image" Target="../media/image5.png"/><Relationship Id="rId2" Type="http://schemas.openxmlformats.org/officeDocument/2006/relationships/tags" Target="../tags/tag727.xml"/><Relationship Id="rId1" Type="http://schemas.openxmlformats.org/officeDocument/2006/relationships/vmlDrawing" Target="../drawings/vmlDrawing167.vml"/><Relationship Id="rId6" Type="http://schemas.openxmlformats.org/officeDocument/2006/relationships/tags" Target="../tags/tag731.xml"/><Relationship Id="rId11" Type="http://schemas.openxmlformats.org/officeDocument/2006/relationships/image" Target="../media/image4.emf"/><Relationship Id="rId5" Type="http://schemas.openxmlformats.org/officeDocument/2006/relationships/tags" Target="../tags/tag730.xml"/><Relationship Id="rId10" Type="http://schemas.openxmlformats.org/officeDocument/2006/relationships/oleObject" Target="../embeddings/oleObject167.bin"/><Relationship Id="rId4" Type="http://schemas.openxmlformats.org/officeDocument/2006/relationships/tags" Target="../tags/tag729.xml"/><Relationship Id="rId9"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29.xml"/><Relationship Id="rId7" Type="http://schemas.openxmlformats.org/officeDocument/2006/relationships/image" Target="../media/image9.png"/><Relationship Id="rId2" Type="http://schemas.openxmlformats.org/officeDocument/2006/relationships/tags" Target="../tags/tag733.xml"/><Relationship Id="rId1" Type="http://schemas.openxmlformats.org/officeDocument/2006/relationships/vmlDrawing" Target="../drawings/vmlDrawing168.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168.bin"/></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35.xml"/><Relationship Id="rId7" Type="http://schemas.openxmlformats.org/officeDocument/2006/relationships/image" Target="../media/image7.png"/><Relationship Id="rId2" Type="http://schemas.openxmlformats.org/officeDocument/2006/relationships/tags" Target="../tags/tag734.xml"/><Relationship Id="rId1" Type="http://schemas.openxmlformats.org/officeDocument/2006/relationships/vmlDrawing" Target="../drawings/vmlDrawing169.vml"/><Relationship Id="rId6" Type="http://schemas.openxmlformats.org/officeDocument/2006/relationships/oleObject" Target="../embeddings/oleObject169.bin"/><Relationship Id="rId5" Type="http://schemas.openxmlformats.org/officeDocument/2006/relationships/slideMaster" Target="../slideMasters/slideMaster29.xml"/><Relationship Id="rId4" Type="http://schemas.openxmlformats.org/officeDocument/2006/relationships/tags" Target="../tags/tag736.xml"/><Relationship Id="rId9" Type="http://schemas.openxmlformats.org/officeDocument/2006/relationships/image" Target="../media/image9.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38.xml"/><Relationship Id="rId7" Type="http://schemas.openxmlformats.org/officeDocument/2006/relationships/image" Target="../media/image7.png"/><Relationship Id="rId2" Type="http://schemas.openxmlformats.org/officeDocument/2006/relationships/tags" Target="../tags/tag737.xml"/><Relationship Id="rId1" Type="http://schemas.openxmlformats.org/officeDocument/2006/relationships/vmlDrawing" Target="../drawings/vmlDrawing170.vml"/><Relationship Id="rId6" Type="http://schemas.openxmlformats.org/officeDocument/2006/relationships/oleObject" Target="../embeddings/oleObject170.bin"/><Relationship Id="rId5" Type="http://schemas.openxmlformats.org/officeDocument/2006/relationships/slideMaster" Target="../slideMasters/slideMaster29.xml"/><Relationship Id="rId4" Type="http://schemas.openxmlformats.org/officeDocument/2006/relationships/tags" Target="../tags/tag739.xml"/><Relationship Id="rId9" Type="http://schemas.openxmlformats.org/officeDocument/2006/relationships/image" Target="../media/image9.png"/></Relationships>
</file>

<file path=ppt/slideLayouts/_rels/slideLayout208.xml.rels><?xml version="1.0" encoding="UTF-8" standalone="yes"?>
<Relationships xmlns="http://schemas.openxmlformats.org/package/2006/relationships"><Relationship Id="rId8" Type="http://schemas.openxmlformats.org/officeDocument/2006/relationships/oleObject" Target="../embeddings/oleObject171.bin"/><Relationship Id="rId3" Type="http://schemas.openxmlformats.org/officeDocument/2006/relationships/tags" Target="../tags/tag741.xml"/><Relationship Id="rId7" Type="http://schemas.openxmlformats.org/officeDocument/2006/relationships/slideMaster" Target="../slideMasters/slideMaster29.xml"/><Relationship Id="rId2" Type="http://schemas.openxmlformats.org/officeDocument/2006/relationships/tags" Target="../tags/tag740.xml"/><Relationship Id="rId1" Type="http://schemas.openxmlformats.org/officeDocument/2006/relationships/vmlDrawing" Target="../drawings/vmlDrawing171.vml"/><Relationship Id="rId6" Type="http://schemas.openxmlformats.org/officeDocument/2006/relationships/tags" Target="../tags/tag744.xml"/><Relationship Id="rId11" Type="http://schemas.openxmlformats.org/officeDocument/2006/relationships/image" Target="../media/image9.png"/><Relationship Id="rId5" Type="http://schemas.openxmlformats.org/officeDocument/2006/relationships/tags" Target="../tags/tag743.xml"/><Relationship Id="rId10" Type="http://schemas.openxmlformats.org/officeDocument/2006/relationships/image" Target="../media/image8.png"/><Relationship Id="rId4" Type="http://schemas.openxmlformats.org/officeDocument/2006/relationships/tags" Target="../tags/tag742.xml"/><Relationship Id="rId9"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9.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1.pn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35.jpeg"/><Relationship Id="rId9" Type="http://schemas.openxmlformats.org/officeDocument/2006/relationships/image" Target="../media/image32.png"/></Relationships>
</file>

<file path=ppt/slideLayouts/_rels/slideLayout210.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Master" Target="../slideMasters/slideMaster29.xml"/><Relationship Id="rId1" Type="http://schemas.openxmlformats.org/officeDocument/2006/relationships/vmlDrawing" Target="../drawings/vmlDrawing172.v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9.xml"/><Relationship Id="rId1" Type="http://schemas.openxmlformats.org/officeDocument/2006/relationships/tags" Target="../tags/tag745.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48.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747.xml"/><Relationship Id="rId1" Type="http://schemas.openxmlformats.org/officeDocument/2006/relationships/tags" Target="../tags/tag746.xml"/><Relationship Id="rId6" Type="http://schemas.openxmlformats.org/officeDocument/2006/relationships/slideMaster" Target="../slideMasters/slideMaster29.xml"/><Relationship Id="rId11" Type="http://schemas.openxmlformats.org/officeDocument/2006/relationships/image" Target="../media/image8.png"/><Relationship Id="rId5" Type="http://schemas.openxmlformats.org/officeDocument/2006/relationships/tags" Target="../tags/tag750.xml"/><Relationship Id="rId10" Type="http://schemas.openxmlformats.org/officeDocument/2006/relationships/image" Target="../media/image7.png"/><Relationship Id="rId4" Type="http://schemas.openxmlformats.org/officeDocument/2006/relationships/tags" Target="../tags/tag749.xml"/><Relationship Id="rId9"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1.png"/><Relationship Id="rId11" Type="http://schemas.openxmlformats.org/officeDocument/2006/relationships/image" Target="../media/image39.pn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35.jpeg"/><Relationship Id="rId9"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1.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5.xml"/><Relationship Id="rId4" Type="http://schemas.openxmlformats.org/officeDocument/2006/relationships/tags" Target="../tags/tag6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5.xml"/><Relationship Id="rId4" Type="http://schemas.openxmlformats.org/officeDocument/2006/relationships/tags" Target="../tags/tag67.xml"/></Relationships>
</file>

<file path=ppt/slideLayouts/_rels/slideLayout2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69.xml"/><Relationship Id="rId7"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vmlDrawing" Target="../drawings/vmlDrawing15.v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5.xml"/><Relationship Id="rId1" Type="http://schemas.openxmlformats.org/officeDocument/2006/relationships/tags" Target="../tags/tag73.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9.xml"/><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4.emf"/><Relationship Id="rId2" Type="http://schemas.openxmlformats.org/officeDocument/2006/relationships/tags" Target="../tags/tag82.xml"/><Relationship Id="rId1" Type="http://schemas.openxmlformats.org/officeDocument/2006/relationships/vmlDrawing" Target="../drawings/vmlDrawing17.vml"/><Relationship Id="rId6" Type="http://schemas.openxmlformats.org/officeDocument/2006/relationships/tags" Target="../tags/tag86.xml"/><Relationship Id="rId11" Type="http://schemas.openxmlformats.org/officeDocument/2006/relationships/image" Target="../media/image5.png"/><Relationship Id="rId5" Type="http://schemas.openxmlformats.org/officeDocument/2006/relationships/tags" Target="../tags/tag85.xml"/><Relationship Id="rId10" Type="http://schemas.openxmlformats.org/officeDocument/2006/relationships/oleObject" Target="../embeddings/oleObject17.bin"/><Relationship Id="rId4" Type="http://schemas.openxmlformats.org/officeDocument/2006/relationships/tags" Target="../tags/tag84.xml"/><Relationship Id="rId9" Type="http://schemas.openxmlformats.org/officeDocument/2006/relationships/image" Target="../media/image43.jpe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8.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6.xml"/><Relationship Id="rId4" Type="http://schemas.openxmlformats.org/officeDocument/2006/relationships/tags" Target="../tags/tag9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6.xml"/><Relationship Id="rId4" Type="http://schemas.openxmlformats.org/officeDocument/2006/relationships/tags" Target="../tags/tag94.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96.xml"/><Relationship Id="rId7" Type="http://schemas.openxmlformats.org/officeDocument/2006/relationships/slideMaster" Target="../slideMasters/slideMaster6.xml"/><Relationship Id="rId2" Type="http://schemas.openxmlformats.org/officeDocument/2006/relationships/tags" Target="../tags/tag95.xml"/><Relationship Id="rId1" Type="http://schemas.openxmlformats.org/officeDocument/2006/relationships/vmlDrawing" Target="../drawings/vmlDrawing21.v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6.xml"/><Relationship Id="rId1" Type="http://schemas.openxmlformats.org/officeDocument/2006/relationships/tags" Target="../tags/tag100.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2.xml"/><Relationship Id="rId9"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5.png"/><Relationship Id="rId2" Type="http://schemas.openxmlformats.org/officeDocument/2006/relationships/tags" Target="../tags/tag109.xml"/><Relationship Id="rId1" Type="http://schemas.openxmlformats.org/officeDocument/2006/relationships/vmlDrawing" Target="../drawings/vmlDrawing23.vml"/><Relationship Id="rId6" Type="http://schemas.openxmlformats.org/officeDocument/2006/relationships/tags" Target="../tags/tag113.xml"/><Relationship Id="rId11" Type="http://schemas.openxmlformats.org/officeDocument/2006/relationships/image" Target="../media/image4.emf"/><Relationship Id="rId5" Type="http://schemas.openxmlformats.org/officeDocument/2006/relationships/tags" Target="../tags/tag112.xml"/><Relationship Id="rId10" Type="http://schemas.openxmlformats.org/officeDocument/2006/relationships/oleObject" Target="../embeddings/oleObject23.bin"/><Relationship Id="rId4" Type="http://schemas.openxmlformats.org/officeDocument/2006/relationships/tags" Target="../tags/tag111.xml"/><Relationship Id="rId9" Type="http://schemas.openxmlformats.org/officeDocument/2006/relationships/image" Target="../media/image3.jpeg"/></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5.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7.xml"/><Relationship Id="rId4" Type="http://schemas.openxmlformats.org/officeDocument/2006/relationships/tags" Target="../tags/tag118.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7.xml"/><Relationship Id="rId4" Type="http://schemas.openxmlformats.org/officeDocument/2006/relationships/tags" Target="../tags/tag121.xml"/></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123.xml"/><Relationship Id="rId7" Type="http://schemas.openxmlformats.org/officeDocument/2006/relationships/slideMaster" Target="../slideMasters/slideMaster7.xml"/><Relationship Id="rId2" Type="http://schemas.openxmlformats.org/officeDocument/2006/relationships/tags" Target="../tags/tag122.xml"/><Relationship Id="rId1" Type="http://schemas.openxmlformats.org/officeDocument/2006/relationships/vmlDrawing" Target="../drawings/vmlDrawing27.v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vmlDrawing" Target="../drawings/vmlDrawing29.vml"/><Relationship Id="rId6" Type="http://schemas.openxmlformats.org/officeDocument/2006/relationships/tags" Target="../tags/tag139.xml"/><Relationship Id="rId11" Type="http://schemas.openxmlformats.org/officeDocument/2006/relationships/image" Target="../media/image4.emf"/><Relationship Id="rId5" Type="http://schemas.openxmlformats.org/officeDocument/2006/relationships/tags" Target="../tags/tag138.xml"/><Relationship Id="rId10" Type="http://schemas.openxmlformats.org/officeDocument/2006/relationships/oleObject" Target="../embeddings/oleObject29.bin"/><Relationship Id="rId4" Type="http://schemas.openxmlformats.org/officeDocument/2006/relationships/tags" Target="../tags/tag137.xml"/><Relationship Id="rId9"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1.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slideMaster" Target="../slideMasters/slideMaster8.xml"/><Relationship Id="rId4" Type="http://schemas.openxmlformats.org/officeDocument/2006/relationships/tags" Target="../tags/tag144.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slideMaster" Target="../slideMasters/slideMaster8.xml"/><Relationship Id="rId4" Type="http://schemas.openxmlformats.org/officeDocument/2006/relationships/tags" Target="../tags/tag147.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6.vml"/><Relationship Id="rId6" Type="http://schemas.openxmlformats.org/officeDocument/2006/relationships/tags" Target="../tags/tag27.xml"/><Relationship Id="rId11" Type="http://schemas.openxmlformats.org/officeDocument/2006/relationships/image" Target="../media/image9.png"/><Relationship Id="rId5" Type="http://schemas.openxmlformats.org/officeDocument/2006/relationships/tags" Target="../tags/tag26.xml"/><Relationship Id="rId10" Type="http://schemas.openxmlformats.org/officeDocument/2006/relationships/image" Target="../media/image8.png"/><Relationship Id="rId4" Type="http://schemas.openxmlformats.org/officeDocument/2006/relationships/tags" Target="../tags/tag25.xml"/><Relationship Id="rId9"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9.xml"/><Relationship Id="rId7" Type="http://schemas.openxmlformats.org/officeDocument/2006/relationships/slideMaster" Target="../slideMasters/slideMaster8.xml"/><Relationship Id="rId2" Type="http://schemas.openxmlformats.org/officeDocument/2006/relationships/tags" Target="../tags/tag148.xml"/><Relationship Id="rId1" Type="http://schemas.openxmlformats.org/officeDocument/2006/relationships/vmlDrawing" Target="../drawings/vmlDrawing33.v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5.png"/><Relationship Id="rId2" Type="http://schemas.openxmlformats.org/officeDocument/2006/relationships/tags" Target="../tags/tag161.xml"/><Relationship Id="rId1" Type="http://schemas.openxmlformats.org/officeDocument/2006/relationships/vmlDrawing" Target="../drawings/vmlDrawing35.vml"/><Relationship Id="rId6" Type="http://schemas.openxmlformats.org/officeDocument/2006/relationships/tags" Target="../tags/tag165.xml"/><Relationship Id="rId11" Type="http://schemas.openxmlformats.org/officeDocument/2006/relationships/image" Target="../media/image4.emf"/><Relationship Id="rId5" Type="http://schemas.openxmlformats.org/officeDocument/2006/relationships/tags" Target="../tags/tag164.xml"/><Relationship Id="rId10" Type="http://schemas.openxmlformats.org/officeDocument/2006/relationships/oleObject" Target="../embeddings/oleObject35.bin"/><Relationship Id="rId4" Type="http://schemas.openxmlformats.org/officeDocument/2006/relationships/tags" Target="../tags/tag163.xml"/><Relationship Id="rId9" Type="http://schemas.openxmlformats.org/officeDocument/2006/relationships/image" Target="../media/image3.jpeg"/></Relationships>
</file>

<file path=ppt/slideLayouts/_rels/slideLayout53.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4.emf"/><Relationship Id="rId2" Type="http://schemas.openxmlformats.org/officeDocument/2006/relationships/tags" Target="../tags/tag167.xml"/><Relationship Id="rId1" Type="http://schemas.openxmlformats.org/officeDocument/2006/relationships/vmlDrawing" Target="../drawings/vmlDrawing36.vml"/><Relationship Id="rId6" Type="http://schemas.openxmlformats.org/officeDocument/2006/relationships/tags" Target="../tags/tag171.xml"/><Relationship Id="rId11" Type="http://schemas.openxmlformats.org/officeDocument/2006/relationships/image" Target="../media/image5.png"/><Relationship Id="rId5" Type="http://schemas.openxmlformats.org/officeDocument/2006/relationships/tags" Target="../tags/tag170.xml"/><Relationship Id="rId10" Type="http://schemas.openxmlformats.org/officeDocument/2006/relationships/oleObject" Target="../embeddings/oleObject36.bin"/><Relationship Id="rId4" Type="http://schemas.openxmlformats.org/officeDocument/2006/relationships/tags" Target="../tags/tag169.xml"/><Relationship Id="rId9" Type="http://schemas.openxmlformats.org/officeDocument/2006/relationships/image" Target="../media/image43.jpe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3.xml"/><Relationship Id="rId1" Type="http://schemas.openxmlformats.org/officeDocument/2006/relationships/vmlDrawing" Target="../drawings/vmlDrawing37.vml"/><Relationship Id="rId5" Type="http://schemas.openxmlformats.org/officeDocument/2006/relationships/image" Target="../media/image9.png"/><Relationship Id="rId4" Type="http://schemas.openxmlformats.org/officeDocument/2006/relationships/oleObject" Target="../embeddings/oleObject37.bin"/></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9.png"/><Relationship Id="rId2" Type="http://schemas.openxmlformats.org/officeDocument/2006/relationships/tags" Target="../tags/tag174.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slideMaster" Target="../slideMasters/slideMaster9.xml"/><Relationship Id="rId4" Type="http://schemas.openxmlformats.org/officeDocument/2006/relationships/tags" Target="../tags/tag176.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9.png"/><Relationship Id="rId2" Type="http://schemas.openxmlformats.org/officeDocument/2006/relationships/tags" Target="../tags/tag177.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slideMaster" Target="../slideMasters/slideMaster9.xml"/><Relationship Id="rId4" Type="http://schemas.openxmlformats.org/officeDocument/2006/relationships/tags" Target="../tags/tag179.xml"/></Relationships>
</file>

<file path=ppt/slideLayouts/_rels/slideLayout57.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tags" Target="../tags/tag181.xml"/><Relationship Id="rId7" Type="http://schemas.openxmlformats.org/officeDocument/2006/relationships/slideMaster" Target="../slideMasters/slideMaster9.xml"/><Relationship Id="rId2" Type="http://schemas.openxmlformats.org/officeDocument/2006/relationships/tags" Target="../tags/tag180.xml"/><Relationship Id="rId1" Type="http://schemas.openxmlformats.org/officeDocument/2006/relationships/vmlDrawing" Target="../drawings/vmlDrawing40.v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9.xml"/><Relationship Id="rId1" Type="http://schemas.openxmlformats.org/officeDocument/2006/relationships/vmlDrawing" Target="../drawings/vmlDrawing41.v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5.png"/><Relationship Id="rId2" Type="http://schemas.openxmlformats.org/officeDocument/2006/relationships/tags" Target="../tags/tag193.xml"/><Relationship Id="rId1" Type="http://schemas.openxmlformats.org/officeDocument/2006/relationships/vmlDrawing" Target="../drawings/vmlDrawing43.vml"/><Relationship Id="rId6" Type="http://schemas.openxmlformats.org/officeDocument/2006/relationships/tags" Target="../tags/tag197.xml"/><Relationship Id="rId11" Type="http://schemas.openxmlformats.org/officeDocument/2006/relationships/image" Target="../media/image4.emf"/><Relationship Id="rId5" Type="http://schemas.openxmlformats.org/officeDocument/2006/relationships/tags" Target="../tags/tag196.xml"/><Relationship Id="rId10" Type="http://schemas.openxmlformats.org/officeDocument/2006/relationships/oleObject" Target="../embeddings/oleObject43.bin"/><Relationship Id="rId4" Type="http://schemas.openxmlformats.org/officeDocument/2006/relationships/tags" Target="../tags/tag195.xml"/><Relationship Id="rId9" Type="http://schemas.openxmlformats.org/officeDocument/2006/relationships/image" Target="../media/image3.jpe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99.xml"/><Relationship Id="rId1" Type="http://schemas.openxmlformats.org/officeDocument/2006/relationships/vmlDrawing" Target="../drawings/vmlDrawing44.vml"/><Relationship Id="rId4" Type="http://schemas.openxmlformats.org/officeDocument/2006/relationships/oleObject" Target="../embeddings/oleObject44.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slideMaster" Target="../slideMasters/slideMaster10.xml"/><Relationship Id="rId4" Type="http://schemas.openxmlformats.org/officeDocument/2006/relationships/tags" Target="../tags/tag202.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slideMaster" Target="../slideMasters/slideMaster10.xml"/><Relationship Id="rId4" Type="http://schemas.openxmlformats.org/officeDocument/2006/relationships/tags" Target="../tags/tag205.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tags" Target="../tags/tag207.xml"/><Relationship Id="rId7" Type="http://schemas.openxmlformats.org/officeDocument/2006/relationships/slideMaster" Target="../slideMasters/slideMaster10.xml"/><Relationship Id="rId2" Type="http://schemas.openxmlformats.org/officeDocument/2006/relationships/tags" Target="../tags/tag206.xml"/><Relationship Id="rId1" Type="http://schemas.openxmlformats.org/officeDocument/2006/relationships/vmlDrawing" Target="../drawings/vmlDrawing47.v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10.xml"/><Relationship Id="rId1" Type="http://schemas.openxmlformats.org/officeDocument/2006/relationships/vmlDrawing" Target="../drawings/vmlDrawing48.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image" Target="../media/image5.png"/><Relationship Id="rId2" Type="http://schemas.openxmlformats.org/officeDocument/2006/relationships/tags" Target="../tags/tag219.xml"/><Relationship Id="rId1" Type="http://schemas.openxmlformats.org/officeDocument/2006/relationships/vmlDrawing" Target="../drawings/vmlDrawing50.vml"/><Relationship Id="rId6" Type="http://schemas.openxmlformats.org/officeDocument/2006/relationships/tags" Target="../tags/tag223.xml"/><Relationship Id="rId11" Type="http://schemas.openxmlformats.org/officeDocument/2006/relationships/image" Target="../media/image4.emf"/><Relationship Id="rId5" Type="http://schemas.openxmlformats.org/officeDocument/2006/relationships/tags" Target="../tags/tag222.xml"/><Relationship Id="rId10" Type="http://schemas.openxmlformats.org/officeDocument/2006/relationships/oleObject" Target="../embeddings/oleObject50.bin"/><Relationship Id="rId4" Type="http://schemas.openxmlformats.org/officeDocument/2006/relationships/tags" Target="../tags/tag221.xml"/><Relationship Id="rId9"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25.xml"/><Relationship Id="rId1" Type="http://schemas.openxmlformats.org/officeDocument/2006/relationships/vmlDrawing" Target="../drawings/vmlDrawing51.vml"/><Relationship Id="rId4" Type="http://schemas.openxmlformats.org/officeDocument/2006/relationships/oleObject" Target="../embeddings/oleObject51.bin"/></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1.xml"/><Relationship Id="rId4" Type="http://schemas.openxmlformats.org/officeDocument/2006/relationships/tags" Target="../tags/tag228.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slideMaster" Target="../slideMasters/slideMaster11.xml"/><Relationship Id="rId4" Type="http://schemas.openxmlformats.org/officeDocument/2006/relationships/tags" Target="../tags/tag231.xml"/></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tags" Target="../tags/tag233.xml"/><Relationship Id="rId7" Type="http://schemas.openxmlformats.org/officeDocument/2006/relationships/slideMaster" Target="../slideMasters/slideMaster11.xml"/><Relationship Id="rId2" Type="http://schemas.openxmlformats.org/officeDocument/2006/relationships/tags" Target="../tags/tag232.xml"/><Relationship Id="rId1" Type="http://schemas.openxmlformats.org/officeDocument/2006/relationships/vmlDrawing" Target="../drawings/vmlDrawing54.v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5.png"/><Relationship Id="rId2" Type="http://schemas.openxmlformats.org/officeDocument/2006/relationships/tags" Target="../tags/tag245.xml"/><Relationship Id="rId1" Type="http://schemas.openxmlformats.org/officeDocument/2006/relationships/vmlDrawing" Target="../drawings/vmlDrawing56.vml"/><Relationship Id="rId6" Type="http://schemas.openxmlformats.org/officeDocument/2006/relationships/tags" Target="../tags/tag249.xml"/><Relationship Id="rId11" Type="http://schemas.openxmlformats.org/officeDocument/2006/relationships/image" Target="../media/image4.emf"/><Relationship Id="rId5" Type="http://schemas.openxmlformats.org/officeDocument/2006/relationships/tags" Target="../tags/tag248.xml"/><Relationship Id="rId10" Type="http://schemas.openxmlformats.org/officeDocument/2006/relationships/oleObject" Target="../embeddings/oleObject56.bin"/><Relationship Id="rId4" Type="http://schemas.openxmlformats.org/officeDocument/2006/relationships/tags" Target="../tags/tag247.xml"/><Relationship Id="rId9"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media/image4.emf"/><Relationship Id="rId2" Type="http://schemas.openxmlformats.org/officeDocument/2006/relationships/tags" Target="../tags/tag251.xml"/><Relationship Id="rId1" Type="http://schemas.openxmlformats.org/officeDocument/2006/relationships/vmlDrawing" Target="../drawings/vmlDrawing57.vml"/><Relationship Id="rId6" Type="http://schemas.openxmlformats.org/officeDocument/2006/relationships/tags" Target="../tags/tag255.xml"/><Relationship Id="rId11" Type="http://schemas.openxmlformats.org/officeDocument/2006/relationships/image" Target="../media/image5.png"/><Relationship Id="rId5" Type="http://schemas.openxmlformats.org/officeDocument/2006/relationships/tags" Target="../tags/tag254.xml"/><Relationship Id="rId10" Type="http://schemas.openxmlformats.org/officeDocument/2006/relationships/oleObject" Target="../embeddings/oleObject57.bin"/><Relationship Id="rId4" Type="http://schemas.openxmlformats.org/officeDocument/2006/relationships/tags" Target="../tags/tag253.xml"/><Relationship Id="rId9" Type="http://schemas.openxmlformats.org/officeDocument/2006/relationships/image" Target="../media/image43.jpeg"/></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oleObject" Target="../embeddings/oleObject58.bin"/><Relationship Id="rId2" Type="http://schemas.openxmlformats.org/officeDocument/2006/relationships/tags" Target="../tags/tag257.xml"/><Relationship Id="rId1" Type="http://schemas.openxmlformats.org/officeDocument/2006/relationships/vmlDrawing" Target="../drawings/vmlDrawing58.vml"/><Relationship Id="rId6" Type="http://schemas.openxmlformats.org/officeDocument/2006/relationships/image" Target="../media/image44.jpeg"/><Relationship Id="rId5" Type="http://schemas.openxmlformats.org/officeDocument/2006/relationships/slideMaster" Target="../slideMasters/slideMaster12.xml"/><Relationship Id="rId4" Type="http://schemas.openxmlformats.org/officeDocument/2006/relationships/tags" Target="../tags/tag259.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60.xml"/><Relationship Id="rId1" Type="http://schemas.openxmlformats.org/officeDocument/2006/relationships/vmlDrawing" Target="../drawings/vmlDrawing59.vml"/><Relationship Id="rId4" Type="http://schemas.openxmlformats.org/officeDocument/2006/relationships/oleObject" Target="../embeddings/oleObject59.bin"/></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Master" Target="../slideMasters/slideMaster12.xml"/><Relationship Id="rId4" Type="http://schemas.openxmlformats.org/officeDocument/2006/relationships/tags" Target="../tags/tag263.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slideMaster" Target="../slideMasters/slideMaster12.xml"/><Relationship Id="rId4" Type="http://schemas.openxmlformats.org/officeDocument/2006/relationships/tags" Target="../tags/tag266.xml"/></Relationships>
</file>

<file path=ppt/slideLayouts/_rels/slideLayout79.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tags" Target="../tags/tag268.xml"/><Relationship Id="rId7" Type="http://schemas.openxmlformats.org/officeDocument/2006/relationships/slideMaster" Target="../slideMasters/slideMaster12.xml"/><Relationship Id="rId2" Type="http://schemas.openxmlformats.org/officeDocument/2006/relationships/tags" Target="../tags/tag267.xml"/><Relationship Id="rId1" Type="http://schemas.openxmlformats.org/officeDocument/2006/relationships/vmlDrawing" Target="../drawings/vmlDrawing62.v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12.xml"/><Relationship Id="rId1" Type="http://schemas.openxmlformats.org/officeDocument/2006/relationships/vmlDrawing" Target="../drawings/vmlDrawing63.vml"/></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5.png"/><Relationship Id="rId2" Type="http://schemas.openxmlformats.org/officeDocument/2006/relationships/tags" Target="../tags/tag280.xml"/><Relationship Id="rId1" Type="http://schemas.openxmlformats.org/officeDocument/2006/relationships/vmlDrawing" Target="../drawings/vmlDrawing65.vml"/><Relationship Id="rId6" Type="http://schemas.openxmlformats.org/officeDocument/2006/relationships/tags" Target="../tags/tag284.xml"/><Relationship Id="rId11" Type="http://schemas.openxmlformats.org/officeDocument/2006/relationships/image" Target="../media/image4.emf"/><Relationship Id="rId5" Type="http://schemas.openxmlformats.org/officeDocument/2006/relationships/tags" Target="../tags/tag283.xml"/><Relationship Id="rId10" Type="http://schemas.openxmlformats.org/officeDocument/2006/relationships/oleObject" Target="../embeddings/oleObject65.bin"/><Relationship Id="rId4" Type="http://schemas.openxmlformats.org/officeDocument/2006/relationships/tags" Target="../tags/tag282.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4.emf"/><Relationship Id="rId2" Type="http://schemas.openxmlformats.org/officeDocument/2006/relationships/tags" Target="../tags/tag286.xml"/><Relationship Id="rId1" Type="http://schemas.openxmlformats.org/officeDocument/2006/relationships/vmlDrawing" Target="../drawings/vmlDrawing66.vml"/><Relationship Id="rId6" Type="http://schemas.openxmlformats.org/officeDocument/2006/relationships/tags" Target="../tags/tag290.xml"/><Relationship Id="rId11" Type="http://schemas.openxmlformats.org/officeDocument/2006/relationships/image" Target="../media/image5.png"/><Relationship Id="rId5" Type="http://schemas.openxmlformats.org/officeDocument/2006/relationships/tags" Target="../tags/tag289.xml"/><Relationship Id="rId10" Type="http://schemas.openxmlformats.org/officeDocument/2006/relationships/oleObject" Target="../embeddings/oleObject66.bin"/><Relationship Id="rId4" Type="http://schemas.openxmlformats.org/officeDocument/2006/relationships/tags" Target="../tags/tag288.xml"/><Relationship Id="rId9" Type="http://schemas.openxmlformats.org/officeDocument/2006/relationships/image" Target="../media/image43.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oleObject" Target="../embeddings/oleObject67.bin"/><Relationship Id="rId2" Type="http://schemas.openxmlformats.org/officeDocument/2006/relationships/tags" Target="../tags/tag292.xml"/><Relationship Id="rId1" Type="http://schemas.openxmlformats.org/officeDocument/2006/relationships/vmlDrawing" Target="../drawings/vmlDrawing67.vml"/><Relationship Id="rId6" Type="http://schemas.openxmlformats.org/officeDocument/2006/relationships/image" Target="../media/image44.jpeg"/><Relationship Id="rId5" Type="http://schemas.openxmlformats.org/officeDocument/2006/relationships/slideMaster" Target="../slideMasters/slideMaster13.xml"/><Relationship Id="rId4" Type="http://schemas.openxmlformats.org/officeDocument/2006/relationships/tags" Target="../tags/tag29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95.xml"/><Relationship Id="rId1" Type="http://schemas.openxmlformats.org/officeDocument/2006/relationships/vmlDrawing" Target="../drawings/vmlDrawing68.vml"/><Relationship Id="rId4" Type="http://schemas.openxmlformats.org/officeDocument/2006/relationships/oleObject" Target="../embeddings/oleObject68.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Master" Target="../slideMasters/slideMaster13.xml"/><Relationship Id="rId4" Type="http://schemas.openxmlformats.org/officeDocument/2006/relationships/tags" Target="../tags/tag29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vmlDrawing" Target="../drawings/vmlDrawing70.vml"/><Relationship Id="rId6" Type="http://schemas.openxmlformats.org/officeDocument/2006/relationships/oleObject" Target="../embeddings/oleObject70.bin"/><Relationship Id="rId5" Type="http://schemas.openxmlformats.org/officeDocument/2006/relationships/slideMaster" Target="../slideMasters/slideMaster13.xml"/><Relationship Id="rId4" Type="http://schemas.openxmlformats.org/officeDocument/2006/relationships/tags" Target="../tags/tag301.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303.xml"/><Relationship Id="rId7" Type="http://schemas.openxmlformats.org/officeDocument/2006/relationships/slideMaster" Target="../slideMasters/slideMaster13.xml"/><Relationship Id="rId2" Type="http://schemas.openxmlformats.org/officeDocument/2006/relationships/tags" Target="../tags/tag302.xml"/><Relationship Id="rId1" Type="http://schemas.openxmlformats.org/officeDocument/2006/relationships/vmlDrawing" Target="../drawings/vmlDrawing71.v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1.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11" Type="http://schemas.openxmlformats.org/officeDocument/2006/relationships/image" Target="../media/image8.png"/><Relationship Id="rId5" Type="http://schemas.openxmlformats.org/officeDocument/2006/relationships/tags" Target="../tags/tag33.xml"/><Relationship Id="rId10" Type="http://schemas.openxmlformats.org/officeDocument/2006/relationships/image" Target="../media/image7.png"/><Relationship Id="rId4" Type="http://schemas.openxmlformats.org/officeDocument/2006/relationships/tags" Target="../tags/tag32.xml"/><Relationship Id="rId9"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13.xml"/><Relationship Id="rId1" Type="http://schemas.openxmlformats.org/officeDocument/2006/relationships/vmlDrawing" Target="../drawings/vmlDrawing72.v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15.xml"/><Relationship Id="rId1" Type="http://schemas.openxmlformats.org/officeDocument/2006/relationships/vmlDrawing" Target="../drawings/vmlDrawing74.vml"/><Relationship Id="rId4" Type="http://schemas.openxmlformats.org/officeDocument/2006/relationships/oleObject" Target="../embeddings/oleObject74.bin"/></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vmlDrawing" Target="../drawings/vmlDrawing75.vml"/><Relationship Id="rId6" Type="http://schemas.openxmlformats.org/officeDocument/2006/relationships/oleObject" Target="../embeddings/oleObject75.bin"/><Relationship Id="rId5" Type="http://schemas.openxmlformats.org/officeDocument/2006/relationships/slideMaster" Target="../slideMasters/slideMaster14.xml"/><Relationship Id="rId4" Type="http://schemas.openxmlformats.org/officeDocument/2006/relationships/tags" Target="../tags/tag318.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vmlDrawing" Target="../drawings/vmlDrawing76.vml"/><Relationship Id="rId6" Type="http://schemas.openxmlformats.org/officeDocument/2006/relationships/oleObject" Target="../embeddings/oleObject76.bin"/><Relationship Id="rId5" Type="http://schemas.openxmlformats.org/officeDocument/2006/relationships/slideMaster" Target="../slideMasters/slideMaster14.xml"/><Relationship Id="rId4" Type="http://schemas.openxmlformats.org/officeDocument/2006/relationships/tags" Target="../tags/tag321.xml"/></Relationships>
</file>

<file path=ppt/slideLayouts/_rels/slideLayout94.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tags" Target="../tags/tag323.xml"/><Relationship Id="rId7" Type="http://schemas.openxmlformats.org/officeDocument/2006/relationships/slideMaster" Target="../slideMasters/slideMaster14.xml"/><Relationship Id="rId2" Type="http://schemas.openxmlformats.org/officeDocument/2006/relationships/tags" Target="../tags/tag322.xml"/><Relationship Id="rId1" Type="http://schemas.openxmlformats.org/officeDocument/2006/relationships/vmlDrawing" Target="../drawings/vmlDrawing77.v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4.xml"/><Relationship Id="rId1" Type="http://schemas.openxmlformats.org/officeDocument/2006/relationships/vmlDrawing" Target="../drawings/vmlDrawing78.v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35.xml"/><Relationship Id="rId1" Type="http://schemas.openxmlformats.org/officeDocument/2006/relationships/vmlDrawing" Target="../drawings/vmlDrawing80.vml"/><Relationship Id="rId4" Type="http://schemas.openxmlformats.org/officeDocument/2006/relationships/oleObject" Target="../embeddings/oleObject80.bin"/></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vmlDrawing" Target="../drawings/vmlDrawing81.vml"/><Relationship Id="rId6" Type="http://schemas.openxmlformats.org/officeDocument/2006/relationships/oleObject" Target="../embeddings/oleObject81.bin"/><Relationship Id="rId5" Type="http://schemas.openxmlformats.org/officeDocument/2006/relationships/slideMaster" Target="../slideMasters/slideMaster15.xml"/><Relationship Id="rId4" Type="http://schemas.openxmlformats.org/officeDocument/2006/relationships/tags" Target="../tags/tag338.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vmlDrawing" Target="../drawings/vmlDrawing82.vml"/><Relationship Id="rId6" Type="http://schemas.openxmlformats.org/officeDocument/2006/relationships/oleObject" Target="../embeddings/oleObject82.bin"/><Relationship Id="rId5" Type="http://schemas.openxmlformats.org/officeDocument/2006/relationships/slideMaster" Target="../slideMasters/slideMaster15.xml"/><Relationship Id="rId4" Type="http://schemas.openxmlformats.org/officeDocument/2006/relationships/tags" Target="../tags/tag34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757762"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151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1613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1715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817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920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2022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43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253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263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73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84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294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35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27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43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44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45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46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47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51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622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632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42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52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663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04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71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72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3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75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9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80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81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2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3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84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88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898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908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919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929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893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80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89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90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903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908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909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0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912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9175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9185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05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9216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capgemini logo.png"/>
          <p:cNvPicPr>
            <a:picLocks noChangeAspect="1"/>
          </p:cNvPicPr>
          <p:nvPr userDrawn="1"/>
        </p:nvPicPr>
        <p:blipFill>
          <a:blip r:embed="rId5"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13" Type="http://schemas.openxmlformats.org/officeDocument/2006/relationships/tags" Target="../tags/tag188.xml"/><Relationship Id="rId18" Type="http://schemas.openxmlformats.org/officeDocument/2006/relationships/oleObject" Target="../embeddings/oleObject42.bin"/><Relationship Id="rId3" Type="http://schemas.openxmlformats.org/officeDocument/2006/relationships/slideLayout" Target="../slideLayouts/slideLayout62.xml"/><Relationship Id="rId21" Type="http://schemas.openxmlformats.org/officeDocument/2006/relationships/image" Target="../media/image8.png"/><Relationship Id="rId7" Type="http://schemas.openxmlformats.org/officeDocument/2006/relationships/slideLayout" Target="../slideLayouts/slideLayout66.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slideLayout" Target="../slideLayouts/slideLayout61.xml"/><Relationship Id="rId16" Type="http://schemas.openxmlformats.org/officeDocument/2006/relationships/tags" Target="../tags/tag191.xml"/><Relationship Id="rId20" Type="http://schemas.openxmlformats.org/officeDocument/2006/relationships/image" Target="../media/image7.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ags" Target="../tags/tag186.xml"/><Relationship Id="rId5" Type="http://schemas.openxmlformats.org/officeDocument/2006/relationships/slideLayout" Target="../slideLayouts/slideLayout64.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2.png"/><Relationship Id="rId4" Type="http://schemas.openxmlformats.org/officeDocument/2006/relationships/slideLayout" Target="../slideLayouts/slideLayout63.xml"/><Relationship Id="rId9" Type="http://schemas.openxmlformats.org/officeDocument/2006/relationships/vmlDrawing" Target="../drawings/vmlDrawing42.vml"/><Relationship Id="rId14" Type="http://schemas.openxmlformats.org/officeDocument/2006/relationships/tags" Target="../tags/tag189.xml"/></Relationships>
</file>

<file path=ppt/slideMasters/_rels/slideMaster11.xml.rels><?xml version="1.0" encoding="UTF-8" standalone="yes"?>
<Relationships xmlns="http://schemas.openxmlformats.org/package/2006/relationships"><Relationship Id="rId8" Type="http://schemas.openxmlformats.org/officeDocument/2006/relationships/vmlDrawing" Target="../drawings/vmlDrawing49.vml"/><Relationship Id="rId13" Type="http://schemas.openxmlformats.org/officeDocument/2006/relationships/tags" Target="../tags/tag215.xml"/><Relationship Id="rId18"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theme" Target="../theme/theme11.xml"/><Relationship Id="rId12" Type="http://schemas.openxmlformats.org/officeDocument/2006/relationships/tags" Target="../tags/tag214.xml"/><Relationship Id="rId17" Type="http://schemas.openxmlformats.org/officeDocument/2006/relationships/oleObject" Target="../embeddings/oleObject49.bin"/><Relationship Id="rId2" Type="http://schemas.openxmlformats.org/officeDocument/2006/relationships/slideLayout" Target="../slideLayouts/slideLayout68.xml"/><Relationship Id="rId16" Type="http://schemas.openxmlformats.org/officeDocument/2006/relationships/tags" Target="../tags/tag218.xml"/><Relationship Id="rId20" Type="http://schemas.openxmlformats.org/officeDocument/2006/relationships/image" Target="../media/image8.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ags" Target="../tags/tag213.xml"/><Relationship Id="rId5" Type="http://schemas.openxmlformats.org/officeDocument/2006/relationships/slideLayout" Target="../slideLayouts/slideLayout71.xml"/><Relationship Id="rId15" Type="http://schemas.openxmlformats.org/officeDocument/2006/relationships/tags" Target="../tags/tag217.xml"/><Relationship Id="rId10" Type="http://schemas.openxmlformats.org/officeDocument/2006/relationships/tags" Target="../tags/tag212.xml"/><Relationship Id="rId19" Type="http://schemas.openxmlformats.org/officeDocument/2006/relationships/image" Target="../media/image7.png"/><Relationship Id="rId4" Type="http://schemas.openxmlformats.org/officeDocument/2006/relationships/slideLayout" Target="../slideLayouts/slideLayout70.xml"/><Relationship Id="rId9" Type="http://schemas.openxmlformats.org/officeDocument/2006/relationships/tags" Target="../tags/tag211.xml"/><Relationship Id="rId14" Type="http://schemas.openxmlformats.org/officeDocument/2006/relationships/tags" Target="../tags/tag2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ags" Target="../tags/tag238.xml"/><Relationship Id="rId18" Type="http://schemas.openxmlformats.org/officeDocument/2006/relationships/tags" Target="../tags/tag243.xml"/><Relationship Id="rId3" Type="http://schemas.openxmlformats.org/officeDocument/2006/relationships/slideLayout" Target="../slideLayouts/slideLayout75.xml"/><Relationship Id="rId21" Type="http://schemas.openxmlformats.org/officeDocument/2006/relationships/image" Target="../media/image2.png"/><Relationship Id="rId7" Type="http://schemas.openxmlformats.org/officeDocument/2006/relationships/slideLayout" Target="../slideLayouts/slideLayout79.xml"/><Relationship Id="rId12" Type="http://schemas.openxmlformats.org/officeDocument/2006/relationships/tags" Target="../tags/tag237.xml"/><Relationship Id="rId17" Type="http://schemas.openxmlformats.org/officeDocument/2006/relationships/tags" Target="../tags/tag242.xml"/><Relationship Id="rId2" Type="http://schemas.openxmlformats.org/officeDocument/2006/relationships/slideLayout" Target="../slideLayouts/slideLayout74.xml"/><Relationship Id="rId16" Type="http://schemas.openxmlformats.org/officeDocument/2006/relationships/tags" Target="../tags/tag241.xml"/><Relationship Id="rId20" Type="http://schemas.openxmlformats.org/officeDocument/2006/relationships/oleObject" Target="../embeddings/oleObject55.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vmlDrawing" Target="../drawings/vmlDrawing55.vml"/><Relationship Id="rId5" Type="http://schemas.openxmlformats.org/officeDocument/2006/relationships/slideLayout" Target="../slideLayouts/slideLayout77.xml"/><Relationship Id="rId15" Type="http://schemas.openxmlformats.org/officeDocument/2006/relationships/tags" Target="../tags/tag240.xml"/><Relationship Id="rId10" Type="http://schemas.openxmlformats.org/officeDocument/2006/relationships/theme" Target="../theme/theme12.xml"/><Relationship Id="rId19" Type="http://schemas.openxmlformats.org/officeDocument/2006/relationships/tags" Target="../tags/tag24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ags" Target="../tags/tag23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73.xml"/><Relationship Id="rId18" Type="http://schemas.openxmlformats.org/officeDocument/2006/relationships/tags" Target="../tags/tag278.xml"/><Relationship Id="rId3" Type="http://schemas.openxmlformats.org/officeDocument/2006/relationships/slideLayout" Target="../slideLayouts/slideLayout84.xml"/><Relationship Id="rId21" Type="http://schemas.openxmlformats.org/officeDocument/2006/relationships/image" Target="../media/image2.png"/><Relationship Id="rId7" Type="http://schemas.openxmlformats.org/officeDocument/2006/relationships/slideLayout" Target="../slideLayouts/slideLayout88.xml"/><Relationship Id="rId12" Type="http://schemas.openxmlformats.org/officeDocument/2006/relationships/tags" Target="../tags/tag272.xml"/><Relationship Id="rId17" Type="http://schemas.openxmlformats.org/officeDocument/2006/relationships/tags" Target="../tags/tag277.xml"/><Relationship Id="rId2" Type="http://schemas.openxmlformats.org/officeDocument/2006/relationships/slideLayout" Target="../slideLayouts/slideLayout83.xml"/><Relationship Id="rId16" Type="http://schemas.openxmlformats.org/officeDocument/2006/relationships/tags" Target="../tags/tag276.xml"/><Relationship Id="rId20" Type="http://schemas.openxmlformats.org/officeDocument/2006/relationships/oleObject" Target="../embeddings/oleObject64.bin"/><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vmlDrawing" Target="../drawings/vmlDrawing64.vml"/><Relationship Id="rId5" Type="http://schemas.openxmlformats.org/officeDocument/2006/relationships/slideLayout" Target="../slideLayouts/slideLayout86.xml"/><Relationship Id="rId15" Type="http://schemas.openxmlformats.org/officeDocument/2006/relationships/tags" Target="../tags/tag275.xml"/><Relationship Id="rId10" Type="http://schemas.openxmlformats.org/officeDocument/2006/relationships/theme" Target="../theme/theme13.xml"/><Relationship Id="rId19" Type="http://schemas.openxmlformats.org/officeDocument/2006/relationships/tags" Target="../tags/tag279.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74.xml"/></Relationships>
</file>

<file path=ppt/slideMasters/_rels/slideMaster14.xml.rels><?xml version="1.0" encoding="UTF-8" standalone="yes"?>
<Relationships xmlns="http://schemas.openxmlformats.org/package/2006/relationships"><Relationship Id="rId8" Type="http://schemas.openxmlformats.org/officeDocument/2006/relationships/vmlDrawing" Target="../drawings/vmlDrawing73.vml"/><Relationship Id="rId13" Type="http://schemas.openxmlformats.org/officeDocument/2006/relationships/tags" Target="../tags/tag311.xml"/><Relationship Id="rId18" Type="http://schemas.openxmlformats.org/officeDocument/2006/relationships/image" Target="../media/image2.png"/><Relationship Id="rId3" Type="http://schemas.openxmlformats.org/officeDocument/2006/relationships/slideLayout" Target="../slideLayouts/slideLayout93.xml"/><Relationship Id="rId7" Type="http://schemas.openxmlformats.org/officeDocument/2006/relationships/theme" Target="../theme/theme14.xml"/><Relationship Id="rId12" Type="http://schemas.openxmlformats.org/officeDocument/2006/relationships/tags" Target="../tags/tag310.xml"/><Relationship Id="rId17" Type="http://schemas.openxmlformats.org/officeDocument/2006/relationships/oleObject" Target="../embeddings/oleObject73.bin"/><Relationship Id="rId2" Type="http://schemas.openxmlformats.org/officeDocument/2006/relationships/slideLayout" Target="../slideLayouts/slideLayout92.xml"/><Relationship Id="rId16" Type="http://schemas.openxmlformats.org/officeDocument/2006/relationships/tags" Target="../tags/tag314.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09.xml"/><Relationship Id="rId5" Type="http://schemas.openxmlformats.org/officeDocument/2006/relationships/slideLayout" Target="../slideLayouts/slideLayout95.xml"/><Relationship Id="rId15" Type="http://schemas.openxmlformats.org/officeDocument/2006/relationships/tags" Target="../tags/tag313.xml"/><Relationship Id="rId10" Type="http://schemas.openxmlformats.org/officeDocument/2006/relationships/tags" Target="../tags/tag308.xml"/><Relationship Id="rId4" Type="http://schemas.openxmlformats.org/officeDocument/2006/relationships/slideLayout" Target="../slideLayouts/slideLayout94.xml"/><Relationship Id="rId9" Type="http://schemas.openxmlformats.org/officeDocument/2006/relationships/tags" Target="../tags/tag307.xml"/><Relationship Id="rId14" Type="http://schemas.openxmlformats.org/officeDocument/2006/relationships/tags" Target="../tags/tag312.xml"/></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79.vml"/><Relationship Id="rId13" Type="http://schemas.openxmlformats.org/officeDocument/2006/relationships/tags" Target="../tags/tag331.xml"/><Relationship Id="rId18" Type="http://schemas.openxmlformats.org/officeDocument/2006/relationships/image" Target="../media/image2.png"/><Relationship Id="rId3" Type="http://schemas.openxmlformats.org/officeDocument/2006/relationships/slideLayout" Target="../slideLayouts/slideLayout99.xml"/><Relationship Id="rId7" Type="http://schemas.openxmlformats.org/officeDocument/2006/relationships/theme" Target="../theme/theme15.xml"/><Relationship Id="rId12" Type="http://schemas.openxmlformats.org/officeDocument/2006/relationships/tags" Target="../tags/tag330.xml"/><Relationship Id="rId17" Type="http://schemas.openxmlformats.org/officeDocument/2006/relationships/oleObject" Target="../embeddings/oleObject79.bin"/><Relationship Id="rId2" Type="http://schemas.openxmlformats.org/officeDocument/2006/relationships/slideLayout" Target="../slideLayouts/slideLayout98.xml"/><Relationship Id="rId16" Type="http://schemas.openxmlformats.org/officeDocument/2006/relationships/tags" Target="../tags/tag334.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ags" Target="../tags/tag329.xml"/><Relationship Id="rId5" Type="http://schemas.openxmlformats.org/officeDocument/2006/relationships/slideLayout" Target="../slideLayouts/slideLayout101.xml"/><Relationship Id="rId15" Type="http://schemas.openxmlformats.org/officeDocument/2006/relationships/tags" Target="../tags/tag333.xml"/><Relationship Id="rId10" Type="http://schemas.openxmlformats.org/officeDocument/2006/relationships/tags" Target="../tags/tag328.xml"/><Relationship Id="rId4" Type="http://schemas.openxmlformats.org/officeDocument/2006/relationships/slideLayout" Target="../slideLayouts/slideLayout100.xml"/><Relationship Id="rId9" Type="http://schemas.openxmlformats.org/officeDocument/2006/relationships/tags" Target="../tags/tag327.xml"/><Relationship Id="rId14" Type="http://schemas.openxmlformats.org/officeDocument/2006/relationships/tags" Target="../tags/tag332.xml"/></Relationships>
</file>

<file path=ppt/slideMasters/_rels/slideMaster16.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2.png"/><Relationship Id="rId3" Type="http://schemas.openxmlformats.org/officeDocument/2006/relationships/vmlDrawing" Target="../drawings/vmlDrawing85.vml"/><Relationship Id="rId7" Type="http://schemas.openxmlformats.org/officeDocument/2006/relationships/tags" Target="../tags/tag350.xml"/><Relationship Id="rId12" Type="http://schemas.openxmlformats.org/officeDocument/2006/relationships/oleObject" Target="../embeddings/oleObject85.bin"/><Relationship Id="rId2" Type="http://schemas.openxmlformats.org/officeDocument/2006/relationships/theme" Target="../theme/theme16.xml"/><Relationship Id="rId1" Type="http://schemas.openxmlformats.org/officeDocument/2006/relationships/slideLayout" Target="../slideLayouts/slideLayout103.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0" Type="http://schemas.openxmlformats.org/officeDocument/2006/relationships/tags" Target="../tags/tag353.xml"/><Relationship Id="rId4" Type="http://schemas.openxmlformats.org/officeDocument/2006/relationships/tags" Target="../tags/tag347.xml"/><Relationship Id="rId9" Type="http://schemas.openxmlformats.org/officeDocument/2006/relationships/tags" Target="../tags/tag352.xml"/></Relationships>
</file>

<file path=ppt/slideMasters/_rels/slideMaster17.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image" Target="../media/image46.png"/><Relationship Id="rId26" Type="http://schemas.openxmlformats.org/officeDocument/2006/relationships/image" Target="../media/image17.gif"/><Relationship Id="rId3" Type="http://schemas.openxmlformats.org/officeDocument/2006/relationships/vmlDrawing" Target="../drawings/vmlDrawing87.vml"/><Relationship Id="rId21" Type="http://schemas.openxmlformats.org/officeDocument/2006/relationships/hyperlink" Target="http://www.twitter.com/capgemini" TargetMode="Externa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7.xml"/><Relationship Id="rId16" Type="http://schemas.openxmlformats.org/officeDocument/2006/relationships/image" Target="../media/image4.emf"/><Relationship Id="rId20" Type="http://schemas.openxmlformats.org/officeDocument/2006/relationships/image" Target="../media/image47.png"/><Relationship Id="rId1" Type="http://schemas.openxmlformats.org/officeDocument/2006/relationships/slideLayout" Target="../slideLayouts/slideLayout104.xml"/><Relationship Id="rId6" Type="http://schemas.openxmlformats.org/officeDocument/2006/relationships/tags" Target="../tags/tag358.xml"/><Relationship Id="rId11" Type="http://schemas.openxmlformats.org/officeDocument/2006/relationships/tags" Target="../tags/tag363.xml"/><Relationship Id="rId24" Type="http://schemas.openxmlformats.org/officeDocument/2006/relationships/image" Target="../media/image49.png"/><Relationship Id="rId5" Type="http://schemas.openxmlformats.org/officeDocument/2006/relationships/tags" Target="../tags/tag357.xml"/><Relationship Id="rId15" Type="http://schemas.openxmlformats.org/officeDocument/2006/relationships/image" Target="../media/image45.tiff"/><Relationship Id="rId23" Type="http://schemas.openxmlformats.org/officeDocument/2006/relationships/hyperlink" Target="http://www.youtube.com/capgemini" TargetMode="External"/><Relationship Id="rId10" Type="http://schemas.openxmlformats.org/officeDocument/2006/relationships/tags" Target="../tags/tag362.xml"/><Relationship Id="rId19" Type="http://schemas.openxmlformats.org/officeDocument/2006/relationships/hyperlink" Target="http://www.linkedin.com/company/capgemini" TargetMode="Externa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oleObject" Target="../embeddings/oleObject87.bin"/><Relationship Id="rId22" Type="http://schemas.openxmlformats.org/officeDocument/2006/relationships/image" Target="../media/image48.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ags" Target="../tags/tag368.xml"/><Relationship Id="rId18" Type="http://schemas.openxmlformats.org/officeDocument/2006/relationships/tags" Target="../tags/tag373.xml"/><Relationship Id="rId3" Type="http://schemas.openxmlformats.org/officeDocument/2006/relationships/slideLayout" Target="../slideLayouts/slideLayout107.xml"/><Relationship Id="rId21" Type="http://schemas.openxmlformats.org/officeDocument/2006/relationships/image" Target="../media/image2.png"/><Relationship Id="rId7" Type="http://schemas.openxmlformats.org/officeDocument/2006/relationships/slideLayout" Target="../slideLayouts/slideLayout111.xml"/><Relationship Id="rId12" Type="http://schemas.openxmlformats.org/officeDocument/2006/relationships/tags" Target="../tags/tag367.xml"/><Relationship Id="rId17" Type="http://schemas.openxmlformats.org/officeDocument/2006/relationships/tags" Target="../tags/tag372.xml"/><Relationship Id="rId2" Type="http://schemas.openxmlformats.org/officeDocument/2006/relationships/slideLayout" Target="../slideLayouts/slideLayout106.xml"/><Relationship Id="rId16" Type="http://schemas.openxmlformats.org/officeDocument/2006/relationships/tags" Target="../tags/tag371.xml"/><Relationship Id="rId20" Type="http://schemas.openxmlformats.org/officeDocument/2006/relationships/oleObject" Target="../embeddings/oleObject89.bin"/><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vmlDrawing" Target="../drawings/vmlDrawing89.vml"/><Relationship Id="rId5" Type="http://schemas.openxmlformats.org/officeDocument/2006/relationships/slideLayout" Target="../slideLayouts/slideLayout109.xml"/><Relationship Id="rId15" Type="http://schemas.openxmlformats.org/officeDocument/2006/relationships/tags" Target="../tags/tag370.xml"/><Relationship Id="rId10" Type="http://schemas.openxmlformats.org/officeDocument/2006/relationships/theme" Target="../theme/theme18.xml"/><Relationship Id="rId19" Type="http://schemas.openxmlformats.org/officeDocument/2006/relationships/tags" Target="../tags/tag37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36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ags" Target="../tags/tag400.xml"/><Relationship Id="rId18" Type="http://schemas.openxmlformats.org/officeDocument/2006/relationships/tags" Target="../tags/tag405.xml"/><Relationship Id="rId3" Type="http://schemas.openxmlformats.org/officeDocument/2006/relationships/slideLayout" Target="../slideLayouts/slideLayout116.xml"/><Relationship Id="rId21" Type="http://schemas.openxmlformats.org/officeDocument/2006/relationships/image" Target="../media/image2.png"/><Relationship Id="rId7" Type="http://schemas.openxmlformats.org/officeDocument/2006/relationships/slideLayout" Target="../slideLayouts/slideLayout120.xml"/><Relationship Id="rId12" Type="http://schemas.openxmlformats.org/officeDocument/2006/relationships/tags" Target="../tags/tag399.xml"/><Relationship Id="rId17" Type="http://schemas.openxmlformats.org/officeDocument/2006/relationships/tags" Target="../tags/tag404.xml"/><Relationship Id="rId2" Type="http://schemas.openxmlformats.org/officeDocument/2006/relationships/slideLayout" Target="../slideLayouts/slideLayout115.xml"/><Relationship Id="rId16" Type="http://schemas.openxmlformats.org/officeDocument/2006/relationships/tags" Target="../tags/tag403.xml"/><Relationship Id="rId20" Type="http://schemas.openxmlformats.org/officeDocument/2006/relationships/oleObject" Target="../embeddings/oleObject96.bin"/><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vmlDrawing" Target="../drawings/vmlDrawing96.vml"/><Relationship Id="rId5" Type="http://schemas.openxmlformats.org/officeDocument/2006/relationships/slideLayout" Target="../slideLayouts/slideLayout118.xml"/><Relationship Id="rId15" Type="http://schemas.openxmlformats.org/officeDocument/2006/relationships/tags" Target="../tags/tag402.xml"/><Relationship Id="rId10" Type="http://schemas.openxmlformats.org/officeDocument/2006/relationships/theme" Target="../theme/theme19.xml"/><Relationship Id="rId19" Type="http://schemas.openxmlformats.org/officeDocument/2006/relationships/tags" Target="../tags/tag40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tags" Target="../tags/tag40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13.png"/><Relationship Id="rId26" Type="http://schemas.openxmlformats.org/officeDocument/2006/relationships/image" Target="../media/image17.gif"/><Relationship Id="rId3" Type="http://schemas.openxmlformats.org/officeDocument/2006/relationships/vmlDrawing" Target="../drawings/vmlDrawing8.vml"/><Relationship Id="rId21" Type="http://schemas.openxmlformats.org/officeDocument/2006/relationships/hyperlink" Target="http://www.twitter.com/capgemini" TargetMode="Externa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2.xml"/><Relationship Id="rId16" Type="http://schemas.openxmlformats.org/officeDocument/2006/relationships/image" Target="../media/image4.emf"/><Relationship Id="rId20"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image" Target="../media/image16.png"/><Relationship Id="rId5" Type="http://schemas.openxmlformats.org/officeDocument/2006/relationships/tags" Target="../tags/tag35.xml"/><Relationship Id="rId15" Type="http://schemas.openxmlformats.org/officeDocument/2006/relationships/image" Target="../media/image12.tiff"/><Relationship Id="rId23" Type="http://schemas.openxmlformats.org/officeDocument/2006/relationships/hyperlink" Target="http://www.youtube.com/capgemini" TargetMode="External"/><Relationship Id="rId10" Type="http://schemas.openxmlformats.org/officeDocument/2006/relationships/tags" Target="../tags/tag40.xml"/><Relationship Id="rId19" Type="http://schemas.openxmlformats.org/officeDocument/2006/relationships/hyperlink" Target="http://www.linkedin.com/company/capgemini" TargetMode="Externa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oleObject" Target="../embeddings/oleObject8.bin"/><Relationship Id="rId22" Type="http://schemas.openxmlformats.org/officeDocument/2006/relationships/image" Target="../media/image15.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ags" Target="../tags/tag432.xml"/><Relationship Id="rId18" Type="http://schemas.openxmlformats.org/officeDocument/2006/relationships/tags" Target="../tags/tag437.xml"/><Relationship Id="rId3" Type="http://schemas.openxmlformats.org/officeDocument/2006/relationships/slideLayout" Target="../slideLayouts/slideLayout125.xml"/><Relationship Id="rId21" Type="http://schemas.openxmlformats.org/officeDocument/2006/relationships/image" Target="../media/image2.png"/><Relationship Id="rId7" Type="http://schemas.openxmlformats.org/officeDocument/2006/relationships/slideLayout" Target="../slideLayouts/slideLayout129.xml"/><Relationship Id="rId12" Type="http://schemas.openxmlformats.org/officeDocument/2006/relationships/tags" Target="../tags/tag431.xml"/><Relationship Id="rId17" Type="http://schemas.openxmlformats.org/officeDocument/2006/relationships/tags" Target="../tags/tag436.xml"/><Relationship Id="rId2" Type="http://schemas.openxmlformats.org/officeDocument/2006/relationships/slideLayout" Target="../slideLayouts/slideLayout124.xml"/><Relationship Id="rId16" Type="http://schemas.openxmlformats.org/officeDocument/2006/relationships/tags" Target="../tags/tag435.xml"/><Relationship Id="rId20" Type="http://schemas.openxmlformats.org/officeDocument/2006/relationships/oleObject" Target="../embeddings/oleObject103.bin"/><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vmlDrawing" Target="../drawings/vmlDrawing103.vml"/><Relationship Id="rId5" Type="http://schemas.openxmlformats.org/officeDocument/2006/relationships/slideLayout" Target="../slideLayouts/slideLayout127.xml"/><Relationship Id="rId15" Type="http://schemas.openxmlformats.org/officeDocument/2006/relationships/tags" Target="../tags/tag434.xml"/><Relationship Id="rId10" Type="http://schemas.openxmlformats.org/officeDocument/2006/relationships/theme" Target="../theme/theme20.xml"/><Relationship Id="rId19" Type="http://schemas.openxmlformats.org/officeDocument/2006/relationships/tags" Target="../tags/tag438.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tags" Target="../tags/tag43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ags" Target="../tags/tag464.xml"/><Relationship Id="rId18" Type="http://schemas.openxmlformats.org/officeDocument/2006/relationships/tags" Target="../tags/tag469.xml"/><Relationship Id="rId3" Type="http://schemas.openxmlformats.org/officeDocument/2006/relationships/slideLayout" Target="../slideLayouts/slideLayout134.xml"/><Relationship Id="rId21" Type="http://schemas.openxmlformats.org/officeDocument/2006/relationships/image" Target="../media/image2.png"/><Relationship Id="rId7" Type="http://schemas.openxmlformats.org/officeDocument/2006/relationships/slideLayout" Target="../slideLayouts/slideLayout138.xml"/><Relationship Id="rId12" Type="http://schemas.openxmlformats.org/officeDocument/2006/relationships/tags" Target="../tags/tag463.xml"/><Relationship Id="rId17" Type="http://schemas.openxmlformats.org/officeDocument/2006/relationships/tags" Target="../tags/tag468.xml"/><Relationship Id="rId2" Type="http://schemas.openxmlformats.org/officeDocument/2006/relationships/slideLayout" Target="../slideLayouts/slideLayout133.xml"/><Relationship Id="rId16" Type="http://schemas.openxmlformats.org/officeDocument/2006/relationships/tags" Target="../tags/tag467.xml"/><Relationship Id="rId20" Type="http://schemas.openxmlformats.org/officeDocument/2006/relationships/oleObject" Target="../embeddings/oleObject110.bin"/><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vmlDrawing" Target="../drawings/vmlDrawing110.vml"/><Relationship Id="rId5" Type="http://schemas.openxmlformats.org/officeDocument/2006/relationships/slideLayout" Target="../slideLayouts/slideLayout136.xml"/><Relationship Id="rId15" Type="http://schemas.openxmlformats.org/officeDocument/2006/relationships/tags" Target="../tags/tag466.xml"/><Relationship Id="rId10" Type="http://schemas.openxmlformats.org/officeDocument/2006/relationships/theme" Target="../theme/theme21.xml"/><Relationship Id="rId19" Type="http://schemas.openxmlformats.org/officeDocument/2006/relationships/tags" Target="../tags/tag47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ags" Target="../tags/tag46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tags" Target="../tags/tag496.xml"/><Relationship Id="rId18" Type="http://schemas.openxmlformats.org/officeDocument/2006/relationships/tags" Target="../tags/tag501.xml"/><Relationship Id="rId3" Type="http://schemas.openxmlformats.org/officeDocument/2006/relationships/slideLayout" Target="../slideLayouts/slideLayout143.xml"/><Relationship Id="rId21" Type="http://schemas.openxmlformats.org/officeDocument/2006/relationships/image" Target="../media/image2.png"/><Relationship Id="rId7" Type="http://schemas.openxmlformats.org/officeDocument/2006/relationships/slideLayout" Target="../slideLayouts/slideLayout147.xml"/><Relationship Id="rId12" Type="http://schemas.openxmlformats.org/officeDocument/2006/relationships/tags" Target="../tags/tag495.xml"/><Relationship Id="rId17" Type="http://schemas.openxmlformats.org/officeDocument/2006/relationships/tags" Target="../tags/tag500.xml"/><Relationship Id="rId2" Type="http://schemas.openxmlformats.org/officeDocument/2006/relationships/slideLayout" Target="../slideLayouts/slideLayout142.xml"/><Relationship Id="rId16" Type="http://schemas.openxmlformats.org/officeDocument/2006/relationships/tags" Target="../tags/tag499.xml"/><Relationship Id="rId20" Type="http://schemas.openxmlformats.org/officeDocument/2006/relationships/oleObject" Target="../embeddings/oleObject117.bin"/><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vmlDrawing" Target="../drawings/vmlDrawing117.vml"/><Relationship Id="rId5" Type="http://schemas.openxmlformats.org/officeDocument/2006/relationships/slideLayout" Target="../slideLayouts/slideLayout145.xml"/><Relationship Id="rId15" Type="http://schemas.openxmlformats.org/officeDocument/2006/relationships/tags" Target="../tags/tag498.xml"/><Relationship Id="rId10" Type="http://schemas.openxmlformats.org/officeDocument/2006/relationships/theme" Target="../theme/theme22.xml"/><Relationship Id="rId19" Type="http://schemas.openxmlformats.org/officeDocument/2006/relationships/tags" Target="../tags/tag50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ags" Target="../tags/tag497.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ags" Target="../tags/tag528.xml"/><Relationship Id="rId18" Type="http://schemas.openxmlformats.org/officeDocument/2006/relationships/tags" Target="../tags/tag533.xml"/><Relationship Id="rId3" Type="http://schemas.openxmlformats.org/officeDocument/2006/relationships/slideLayout" Target="../slideLayouts/slideLayout152.xml"/><Relationship Id="rId21" Type="http://schemas.openxmlformats.org/officeDocument/2006/relationships/image" Target="../media/image2.png"/><Relationship Id="rId7" Type="http://schemas.openxmlformats.org/officeDocument/2006/relationships/slideLayout" Target="../slideLayouts/slideLayout156.xml"/><Relationship Id="rId12" Type="http://schemas.openxmlformats.org/officeDocument/2006/relationships/tags" Target="../tags/tag527.xml"/><Relationship Id="rId17" Type="http://schemas.openxmlformats.org/officeDocument/2006/relationships/tags" Target="../tags/tag532.xml"/><Relationship Id="rId2" Type="http://schemas.openxmlformats.org/officeDocument/2006/relationships/slideLayout" Target="../slideLayouts/slideLayout151.xml"/><Relationship Id="rId16" Type="http://schemas.openxmlformats.org/officeDocument/2006/relationships/tags" Target="../tags/tag531.xml"/><Relationship Id="rId20" Type="http://schemas.openxmlformats.org/officeDocument/2006/relationships/oleObject" Target="../embeddings/oleObject124.bin"/><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vmlDrawing" Target="../drawings/vmlDrawing124.vml"/><Relationship Id="rId5" Type="http://schemas.openxmlformats.org/officeDocument/2006/relationships/slideLayout" Target="../slideLayouts/slideLayout154.xml"/><Relationship Id="rId15" Type="http://schemas.openxmlformats.org/officeDocument/2006/relationships/tags" Target="../tags/tag530.xml"/><Relationship Id="rId10" Type="http://schemas.openxmlformats.org/officeDocument/2006/relationships/theme" Target="../theme/theme23.xml"/><Relationship Id="rId19" Type="http://schemas.openxmlformats.org/officeDocument/2006/relationships/tags" Target="../tags/tag53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tags" Target="../tags/tag52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ags" Target="../tags/tag560.xml"/><Relationship Id="rId18" Type="http://schemas.openxmlformats.org/officeDocument/2006/relationships/tags" Target="../tags/tag565.xml"/><Relationship Id="rId3" Type="http://schemas.openxmlformats.org/officeDocument/2006/relationships/slideLayout" Target="../slideLayouts/slideLayout161.xml"/><Relationship Id="rId21" Type="http://schemas.openxmlformats.org/officeDocument/2006/relationships/image" Target="../media/image2.png"/><Relationship Id="rId7" Type="http://schemas.openxmlformats.org/officeDocument/2006/relationships/slideLayout" Target="../slideLayouts/slideLayout165.xml"/><Relationship Id="rId12" Type="http://schemas.openxmlformats.org/officeDocument/2006/relationships/tags" Target="../tags/tag559.xml"/><Relationship Id="rId17" Type="http://schemas.openxmlformats.org/officeDocument/2006/relationships/tags" Target="../tags/tag564.xml"/><Relationship Id="rId2" Type="http://schemas.openxmlformats.org/officeDocument/2006/relationships/slideLayout" Target="../slideLayouts/slideLayout160.xml"/><Relationship Id="rId16" Type="http://schemas.openxmlformats.org/officeDocument/2006/relationships/tags" Target="../tags/tag563.xml"/><Relationship Id="rId20" Type="http://schemas.openxmlformats.org/officeDocument/2006/relationships/oleObject" Target="../embeddings/oleObject131.bin"/><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vmlDrawing" Target="../drawings/vmlDrawing131.vml"/><Relationship Id="rId5" Type="http://schemas.openxmlformats.org/officeDocument/2006/relationships/slideLayout" Target="../slideLayouts/slideLayout163.xml"/><Relationship Id="rId15" Type="http://schemas.openxmlformats.org/officeDocument/2006/relationships/tags" Target="../tags/tag562.xml"/><Relationship Id="rId10" Type="http://schemas.openxmlformats.org/officeDocument/2006/relationships/theme" Target="../theme/theme24.xml"/><Relationship Id="rId19" Type="http://schemas.openxmlformats.org/officeDocument/2006/relationships/tags" Target="../tags/tag566.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ags" Target="../tags/tag56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tags" Target="../tags/tag592.xml"/><Relationship Id="rId18" Type="http://schemas.openxmlformats.org/officeDocument/2006/relationships/tags" Target="../tags/tag597.xml"/><Relationship Id="rId3" Type="http://schemas.openxmlformats.org/officeDocument/2006/relationships/slideLayout" Target="../slideLayouts/slideLayout170.xml"/><Relationship Id="rId21" Type="http://schemas.openxmlformats.org/officeDocument/2006/relationships/image" Target="../media/image2.png"/><Relationship Id="rId7" Type="http://schemas.openxmlformats.org/officeDocument/2006/relationships/slideLayout" Target="../slideLayouts/slideLayout174.xml"/><Relationship Id="rId12" Type="http://schemas.openxmlformats.org/officeDocument/2006/relationships/tags" Target="../tags/tag591.xml"/><Relationship Id="rId17" Type="http://schemas.openxmlformats.org/officeDocument/2006/relationships/tags" Target="../tags/tag596.xml"/><Relationship Id="rId2" Type="http://schemas.openxmlformats.org/officeDocument/2006/relationships/slideLayout" Target="../slideLayouts/slideLayout169.xml"/><Relationship Id="rId16" Type="http://schemas.openxmlformats.org/officeDocument/2006/relationships/tags" Target="../tags/tag595.xml"/><Relationship Id="rId20" Type="http://schemas.openxmlformats.org/officeDocument/2006/relationships/oleObject" Target="../embeddings/oleObject138.bin"/><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vmlDrawing" Target="../drawings/vmlDrawing138.vml"/><Relationship Id="rId5" Type="http://schemas.openxmlformats.org/officeDocument/2006/relationships/slideLayout" Target="../slideLayouts/slideLayout172.xml"/><Relationship Id="rId15" Type="http://schemas.openxmlformats.org/officeDocument/2006/relationships/tags" Target="../tags/tag594.xml"/><Relationship Id="rId10" Type="http://schemas.openxmlformats.org/officeDocument/2006/relationships/theme" Target="../theme/theme25.xml"/><Relationship Id="rId19" Type="http://schemas.openxmlformats.org/officeDocument/2006/relationships/tags" Target="../tags/tag5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tags" Target="../tags/tag59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ags" Target="../tags/tag624.xml"/><Relationship Id="rId18" Type="http://schemas.openxmlformats.org/officeDocument/2006/relationships/tags" Target="../tags/tag629.xml"/><Relationship Id="rId3" Type="http://schemas.openxmlformats.org/officeDocument/2006/relationships/slideLayout" Target="../slideLayouts/slideLayout179.xml"/><Relationship Id="rId21" Type="http://schemas.openxmlformats.org/officeDocument/2006/relationships/image" Target="../media/image2.png"/><Relationship Id="rId7" Type="http://schemas.openxmlformats.org/officeDocument/2006/relationships/slideLayout" Target="../slideLayouts/slideLayout183.xml"/><Relationship Id="rId12" Type="http://schemas.openxmlformats.org/officeDocument/2006/relationships/tags" Target="../tags/tag623.xml"/><Relationship Id="rId17" Type="http://schemas.openxmlformats.org/officeDocument/2006/relationships/tags" Target="../tags/tag628.xml"/><Relationship Id="rId2" Type="http://schemas.openxmlformats.org/officeDocument/2006/relationships/slideLayout" Target="../slideLayouts/slideLayout178.xml"/><Relationship Id="rId16" Type="http://schemas.openxmlformats.org/officeDocument/2006/relationships/tags" Target="../tags/tag627.xml"/><Relationship Id="rId20" Type="http://schemas.openxmlformats.org/officeDocument/2006/relationships/oleObject" Target="../embeddings/oleObject145.bin"/><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vmlDrawing" Target="../drawings/vmlDrawing145.vml"/><Relationship Id="rId5" Type="http://schemas.openxmlformats.org/officeDocument/2006/relationships/slideLayout" Target="../slideLayouts/slideLayout181.xml"/><Relationship Id="rId15" Type="http://schemas.openxmlformats.org/officeDocument/2006/relationships/tags" Target="../tags/tag626.xml"/><Relationship Id="rId10" Type="http://schemas.openxmlformats.org/officeDocument/2006/relationships/theme" Target="../theme/theme26.xml"/><Relationship Id="rId19" Type="http://schemas.openxmlformats.org/officeDocument/2006/relationships/tags" Target="../tags/tag630.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tags" Target="../tags/tag62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ags" Target="../tags/tag656.xml"/><Relationship Id="rId18" Type="http://schemas.openxmlformats.org/officeDocument/2006/relationships/tags" Target="../tags/tag661.xml"/><Relationship Id="rId3" Type="http://schemas.openxmlformats.org/officeDocument/2006/relationships/slideLayout" Target="../slideLayouts/slideLayout188.xml"/><Relationship Id="rId21" Type="http://schemas.openxmlformats.org/officeDocument/2006/relationships/image" Target="../media/image2.png"/><Relationship Id="rId7" Type="http://schemas.openxmlformats.org/officeDocument/2006/relationships/slideLayout" Target="../slideLayouts/slideLayout192.xml"/><Relationship Id="rId12" Type="http://schemas.openxmlformats.org/officeDocument/2006/relationships/tags" Target="../tags/tag655.xml"/><Relationship Id="rId17" Type="http://schemas.openxmlformats.org/officeDocument/2006/relationships/tags" Target="../tags/tag660.xml"/><Relationship Id="rId2" Type="http://schemas.openxmlformats.org/officeDocument/2006/relationships/slideLayout" Target="../slideLayouts/slideLayout187.xml"/><Relationship Id="rId16" Type="http://schemas.openxmlformats.org/officeDocument/2006/relationships/tags" Target="../tags/tag659.xml"/><Relationship Id="rId20" Type="http://schemas.openxmlformats.org/officeDocument/2006/relationships/oleObject" Target="../embeddings/oleObject152.bin"/><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vmlDrawing" Target="../drawings/vmlDrawing152.vml"/><Relationship Id="rId5" Type="http://schemas.openxmlformats.org/officeDocument/2006/relationships/slideLayout" Target="../slideLayouts/slideLayout190.xml"/><Relationship Id="rId15" Type="http://schemas.openxmlformats.org/officeDocument/2006/relationships/tags" Target="../tags/tag658.xml"/><Relationship Id="rId10" Type="http://schemas.openxmlformats.org/officeDocument/2006/relationships/theme" Target="../theme/theme27.xml"/><Relationship Id="rId19" Type="http://schemas.openxmlformats.org/officeDocument/2006/relationships/tags" Target="../tags/tag662.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ags" Target="../tags/tag6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tags" Target="../tags/tag688.xml"/><Relationship Id="rId18" Type="http://schemas.openxmlformats.org/officeDocument/2006/relationships/tags" Target="../tags/tag693.xml"/><Relationship Id="rId3" Type="http://schemas.openxmlformats.org/officeDocument/2006/relationships/slideLayout" Target="../slideLayouts/slideLayout197.xml"/><Relationship Id="rId21" Type="http://schemas.openxmlformats.org/officeDocument/2006/relationships/image" Target="../media/image2.png"/><Relationship Id="rId7" Type="http://schemas.openxmlformats.org/officeDocument/2006/relationships/slideLayout" Target="../slideLayouts/slideLayout201.xml"/><Relationship Id="rId12" Type="http://schemas.openxmlformats.org/officeDocument/2006/relationships/tags" Target="../tags/tag687.xml"/><Relationship Id="rId17" Type="http://schemas.openxmlformats.org/officeDocument/2006/relationships/tags" Target="../tags/tag692.xml"/><Relationship Id="rId2" Type="http://schemas.openxmlformats.org/officeDocument/2006/relationships/slideLayout" Target="../slideLayouts/slideLayout196.xml"/><Relationship Id="rId16" Type="http://schemas.openxmlformats.org/officeDocument/2006/relationships/tags" Target="../tags/tag691.xml"/><Relationship Id="rId20" Type="http://schemas.openxmlformats.org/officeDocument/2006/relationships/oleObject" Target="../embeddings/oleObject159.bin"/><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vmlDrawing" Target="../drawings/vmlDrawing159.vml"/><Relationship Id="rId5" Type="http://schemas.openxmlformats.org/officeDocument/2006/relationships/slideLayout" Target="../slideLayouts/slideLayout199.xml"/><Relationship Id="rId15" Type="http://schemas.openxmlformats.org/officeDocument/2006/relationships/tags" Target="../tags/tag690.xml"/><Relationship Id="rId10" Type="http://schemas.openxmlformats.org/officeDocument/2006/relationships/theme" Target="../theme/theme28.xml"/><Relationship Id="rId19" Type="http://schemas.openxmlformats.org/officeDocument/2006/relationships/tags" Target="../tags/tag69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tags" Target="../tags/tag68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720.xml"/><Relationship Id="rId18" Type="http://schemas.openxmlformats.org/officeDocument/2006/relationships/tags" Target="../tags/tag725.xml"/><Relationship Id="rId3" Type="http://schemas.openxmlformats.org/officeDocument/2006/relationships/slideLayout" Target="../slideLayouts/slideLayout206.xml"/><Relationship Id="rId21" Type="http://schemas.openxmlformats.org/officeDocument/2006/relationships/image" Target="../media/image2.png"/><Relationship Id="rId7" Type="http://schemas.openxmlformats.org/officeDocument/2006/relationships/slideLayout" Target="../slideLayouts/slideLayout210.xml"/><Relationship Id="rId12" Type="http://schemas.openxmlformats.org/officeDocument/2006/relationships/tags" Target="../tags/tag719.xml"/><Relationship Id="rId17" Type="http://schemas.openxmlformats.org/officeDocument/2006/relationships/tags" Target="../tags/tag724.xml"/><Relationship Id="rId2" Type="http://schemas.openxmlformats.org/officeDocument/2006/relationships/slideLayout" Target="../slideLayouts/slideLayout205.xml"/><Relationship Id="rId16" Type="http://schemas.openxmlformats.org/officeDocument/2006/relationships/tags" Target="../tags/tag723.xml"/><Relationship Id="rId20" Type="http://schemas.openxmlformats.org/officeDocument/2006/relationships/oleObject" Target="../embeddings/oleObject166.bin"/><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vmlDrawing" Target="../drawings/vmlDrawing166.vml"/><Relationship Id="rId5" Type="http://schemas.openxmlformats.org/officeDocument/2006/relationships/slideLayout" Target="../slideLayouts/slideLayout208.xml"/><Relationship Id="rId15" Type="http://schemas.openxmlformats.org/officeDocument/2006/relationships/tags" Target="../tags/tag722.xml"/><Relationship Id="rId10" Type="http://schemas.openxmlformats.org/officeDocument/2006/relationships/theme" Target="../theme/theme29.xml"/><Relationship Id="rId19" Type="http://schemas.openxmlformats.org/officeDocument/2006/relationships/tags" Target="../tags/tag726.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721.xml"/></Relationships>
</file>

<file path=ppt/slideMasters/_rels/slideMaster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vmlDrawing" Target="../drawings/vmlDrawing10.vml"/><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4.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slideLayout" Target="../slideLayouts/slideLayout25.xml"/><Relationship Id="rId21" Type="http://schemas.openxmlformats.org/officeDocument/2006/relationships/image" Target="../media/image7.png"/><Relationship Id="rId7" Type="http://schemas.openxmlformats.org/officeDocument/2006/relationships/slideLayout" Target="../slideLayouts/slideLayout2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slideLayout" Target="../slideLayouts/slideLayout24.xml"/><Relationship Id="rId16" Type="http://schemas.openxmlformats.org/officeDocument/2006/relationships/tags" Target="../tags/tag58.xml"/><Relationship Id="rId20"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ags" Target="../tags/tag53.xml"/><Relationship Id="rId5" Type="http://schemas.openxmlformats.org/officeDocument/2006/relationships/slideLayout" Target="../slideLayouts/slideLayout27.xml"/><Relationship Id="rId15" Type="http://schemas.openxmlformats.org/officeDocument/2006/relationships/tags" Target="../tags/tag57.xml"/><Relationship Id="rId10" Type="http://schemas.openxmlformats.org/officeDocument/2006/relationships/vmlDrawing" Target="../drawings/vmlDrawing11.vml"/><Relationship Id="rId19" Type="http://schemas.openxmlformats.org/officeDocument/2006/relationships/oleObject" Target="../embeddings/oleObject11.bin"/><Relationship Id="rId4" Type="http://schemas.openxmlformats.org/officeDocument/2006/relationships/slideLayout" Target="../slideLayouts/slideLayout26.xml"/><Relationship Id="rId9" Type="http://schemas.openxmlformats.org/officeDocument/2006/relationships/theme" Target="../theme/theme5.xml"/><Relationship Id="rId14" Type="http://schemas.openxmlformats.org/officeDocument/2006/relationships/tags" Target="../tags/tag56.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slideLayout" Target="../slideLayouts/slideLayout33.xml"/><Relationship Id="rId21" Type="http://schemas.openxmlformats.org/officeDocument/2006/relationships/image" Target="../media/image2.png"/><Relationship Id="rId7" Type="http://schemas.openxmlformats.org/officeDocument/2006/relationships/slideLayout" Target="../slideLayouts/slideLayout37.xml"/><Relationship Id="rId12" Type="http://schemas.openxmlformats.org/officeDocument/2006/relationships/tags" Target="../tags/tag74.xml"/><Relationship Id="rId17" Type="http://schemas.openxmlformats.org/officeDocument/2006/relationships/tags" Target="../tags/tag79.xml"/><Relationship Id="rId2" Type="http://schemas.openxmlformats.org/officeDocument/2006/relationships/slideLayout" Target="../slideLayouts/slideLayout32.xml"/><Relationship Id="rId16" Type="http://schemas.openxmlformats.org/officeDocument/2006/relationships/tags" Target="../tags/tag78.xml"/><Relationship Id="rId20" Type="http://schemas.openxmlformats.org/officeDocument/2006/relationships/oleObject" Target="../embeddings/oleObject16.bin"/><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vmlDrawing" Target="../drawings/vmlDrawing16.vml"/><Relationship Id="rId5" Type="http://schemas.openxmlformats.org/officeDocument/2006/relationships/slideLayout" Target="../slideLayouts/slideLayout35.xml"/><Relationship Id="rId15" Type="http://schemas.openxmlformats.org/officeDocument/2006/relationships/tags" Target="../tags/tag77.xml"/><Relationship Id="rId23" Type="http://schemas.openxmlformats.org/officeDocument/2006/relationships/image" Target="../media/image8.png"/><Relationship Id="rId10" Type="http://schemas.openxmlformats.org/officeDocument/2006/relationships/theme" Target="../theme/theme6.xml"/><Relationship Id="rId19" Type="http://schemas.openxmlformats.org/officeDocument/2006/relationships/tags" Target="../tags/tag8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76.xml"/><Relationship Id="rId22"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vmlDrawing" Target="../drawings/vmlDrawing22.vml"/><Relationship Id="rId13" Type="http://schemas.openxmlformats.org/officeDocument/2006/relationships/tags" Target="../tags/tag105.xml"/><Relationship Id="rId1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theme" Target="../theme/theme7.xml"/><Relationship Id="rId12" Type="http://schemas.openxmlformats.org/officeDocument/2006/relationships/tags" Target="../tags/tag104.xml"/><Relationship Id="rId17" Type="http://schemas.openxmlformats.org/officeDocument/2006/relationships/oleObject" Target="../embeddings/oleObject22.bin"/><Relationship Id="rId2" Type="http://schemas.openxmlformats.org/officeDocument/2006/relationships/slideLayout" Target="../slideLayouts/slideLayout41.xml"/><Relationship Id="rId16" Type="http://schemas.openxmlformats.org/officeDocument/2006/relationships/tags" Target="../tags/tag108.xml"/><Relationship Id="rId20" Type="http://schemas.openxmlformats.org/officeDocument/2006/relationships/image" Target="../media/image8.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103.xml"/><Relationship Id="rId5" Type="http://schemas.openxmlformats.org/officeDocument/2006/relationships/slideLayout" Target="../slideLayouts/slideLayout44.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image" Target="../media/image7.png"/><Relationship Id="rId4" Type="http://schemas.openxmlformats.org/officeDocument/2006/relationships/slideLayout" Target="../slideLayouts/slideLayout43.xml"/><Relationship Id="rId9" Type="http://schemas.openxmlformats.org/officeDocument/2006/relationships/tags" Target="../tags/tag101.xml"/><Relationship Id="rId14" Type="http://schemas.openxmlformats.org/officeDocument/2006/relationships/tags" Target="../tags/tag106.xml"/></Relationships>
</file>

<file path=ppt/slideMasters/_rels/slideMaster8.xml.rels><?xml version="1.0" encoding="UTF-8" standalone="yes"?>
<Relationships xmlns="http://schemas.openxmlformats.org/package/2006/relationships"><Relationship Id="rId8" Type="http://schemas.openxmlformats.org/officeDocument/2006/relationships/vmlDrawing" Target="../drawings/vmlDrawing28.vml"/><Relationship Id="rId13" Type="http://schemas.openxmlformats.org/officeDocument/2006/relationships/tags" Target="../tags/tag131.xml"/><Relationship Id="rId18" Type="http://schemas.openxmlformats.org/officeDocument/2006/relationships/image" Target="../media/image2.png"/><Relationship Id="rId3" Type="http://schemas.openxmlformats.org/officeDocument/2006/relationships/slideLayout" Target="../slideLayouts/slideLayout48.xml"/><Relationship Id="rId7" Type="http://schemas.openxmlformats.org/officeDocument/2006/relationships/theme" Target="../theme/theme8.xml"/><Relationship Id="rId12" Type="http://schemas.openxmlformats.org/officeDocument/2006/relationships/tags" Target="../tags/tag130.xml"/><Relationship Id="rId17" Type="http://schemas.openxmlformats.org/officeDocument/2006/relationships/oleObject" Target="../embeddings/oleObject28.bin"/><Relationship Id="rId2" Type="http://schemas.openxmlformats.org/officeDocument/2006/relationships/slideLayout" Target="../slideLayouts/slideLayout47.xml"/><Relationship Id="rId16" Type="http://schemas.openxmlformats.org/officeDocument/2006/relationships/tags" Target="../tags/tag134.xml"/><Relationship Id="rId20"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ags" Target="../tags/tag129.xml"/><Relationship Id="rId5" Type="http://schemas.openxmlformats.org/officeDocument/2006/relationships/slideLayout" Target="../slideLayouts/slideLayout50.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image" Target="../media/image7.png"/><Relationship Id="rId4" Type="http://schemas.openxmlformats.org/officeDocument/2006/relationships/slideLayout" Target="../slideLayouts/slideLayout49.xml"/><Relationship Id="rId9" Type="http://schemas.openxmlformats.org/officeDocument/2006/relationships/tags" Target="../tags/tag127.xml"/><Relationship Id="rId14" Type="http://schemas.openxmlformats.org/officeDocument/2006/relationships/tags" Target="../tags/tag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ags" Target="../tags/tag155.xml"/><Relationship Id="rId18" Type="http://schemas.openxmlformats.org/officeDocument/2006/relationships/tags" Target="../tags/tag160.xml"/><Relationship Id="rId3" Type="http://schemas.openxmlformats.org/officeDocument/2006/relationships/slideLayout" Target="../slideLayouts/slideLayout54.xml"/><Relationship Id="rId21" Type="http://schemas.openxmlformats.org/officeDocument/2006/relationships/image" Target="../media/image7.png"/><Relationship Id="rId7" Type="http://schemas.openxmlformats.org/officeDocument/2006/relationships/slideLayout" Target="../slideLayouts/slideLayout58.xml"/><Relationship Id="rId12" Type="http://schemas.openxmlformats.org/officeDocument/2006/relationships/tags" Target="../tags/tag154.xml"/><Relationship Id="rId17" Type="http://schemas.openxmlformats.org/officeDocument/2006/relationships/tags" Target="../tags/tag159.xml"/><Relationship Id="rId2" Type="http://schemas.openxmlformats.org/officeDocument/2006/relationships/slideLayout" Target="../slideLayouts/slideLayout53.xml"/><Relationship Id="rId16" Type="http://schemas.openxmlformats.org/officeDocument/2006/relationships/tags" Target="../tags/tag158.xml"/><Relationship Id="rId20" Type="http://schemas.openxmlformats.org/officeDocument/2006/relationships/image" Target="../media/image2.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ags" Target="../tags/tag153.xml"/><Relationship Id="rId5" Type="http://schemas.openxmlformats.org/officeDocument/2006/relationships/slideLayout" Target="../slideLayouts/slideLayout56.xml"/><Relationship Id="rId15" Type="http://schemas.openxmlformats.org/officeDocument/2006/relationships/tags" Target="../tags/tag157.xml"/><Relationship Id="rId10" Type="http://schemas.openxmlformats.org/officeDocument/2006/relationships/vmlDrawing" Target="../drawings/vmlDrawing34.vml"/><Relationship Id="rId19" Type="http://schemas.openxmlformats.org/officeDocument/2006/relationships/oleObject" Target="../embeddings/oleObject34.bin"/><Relationship Id="rId4" Type="http://schemas.openxmlformats.org/officeDocument/2006/relationships/slideLayout" Target="../slideLayouts/slideLayout55.xml"/><Relationship Id="rId9" Type="http://schemas.openxmlformats.org/officeDocument/2006/relationships/theme" Target="../theme/theme9.xml"/><Relationship Id="rId14" Type="http://schemas.openxmlformats.org/officeDocument/2006/relationships/tags" Target="../tags/tag156.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65" r:id="rId2"/>
    <p:sldLayoutId id="2147483966" r:id="rId3"/>
    <p:sldLayoutId id="2147483962" r:id="rId4"/>
    <p:sldLayoutId id="2147483963" r:id="rId5"/>
    <p:sldLayoutId id="2147483968" r:id="rId6"/>
    <p:sldLayoutId id="2147483934" r:id="rId7"/>
    <p:sldLayoutId id="2147484174" r:id="rId8"/>
    <p:sldLayoutId id="2147484175"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18" imgW="360" imgH="360" progId="">
              <p:embed/>
            </p:oleObj>
          </a:graphicData>
        </a:graphic>
      </p:graphicFrame>
      <p:sp>
        <p:nvSpPr>
          <p:cNvPr id="2" name="Title Placeholder 1"/>
          <p:cNvSpPr>
            <a:spLocks noGrp="1"/>
          </p:cNvSpPr>
          <p:nvPr>
            <p:ph type="title"/>
            <p:custDataLst>
              <p:tags r:id="rId10"/>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2"/>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4"/>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5"/>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6"/>
            </p:custDataLst>
          </p:nvPr>
        </p:nvPicPr>
        <p:blipFill>
          <a:blip r:embed="rId19"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7"/>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0"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1"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3" r:id="rId2"/>
    <p:sldLayoutId id="2147484054" r:id="rId3"/>
    <p:sldLayoutId id="2147484055" r:id="rId4"/>
    <p:sldLayoutId id="2147484056" r:id="rId5"/>
    <p:sldLayoutId id="2147484057" r:id="rId6"/>
    <p:sldLayoutId id="2147484058" r:id="rId7"/>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3" r:id="rId2"/>
    <p:sldLayoutId id="2147484064" r:id="rId3"/>
    <p:sldLayoutId id="2147484065" r:id="rId4"/>
    <p:sldLayoutId id="2147484066" r:id="rId5"/>
    <p:sldLayoutId id="2147484067"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2" imgW="360" imgH="360" progId="">
              <p:embed/>
            </p:oleObj>
          </a:graphicData>
        </a:graphic>
      </p:graphicFrame>
      <p:sp>
        <p:nvSpPr>
          <p:cNvPr id="2" name="Title Placeholder 1"/>
          <p:cNvSpPr>
            <a:spLocks noGrp="1"/>
          </p:cNvSpPr>
          <p:nvPr>
            <p:ph type="title"/>
            <p:custDataLst>
              <p:tags r:id="rId4"/>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5"/>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6"/>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7"/>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8"/>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9"/>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0"/>
            </p:custDataLst>
          </p:nvPr>
        </p:nvPicPr>
        <p:blipFill>
          <a:blip r:embed="rId1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1"/>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3" r:id="rId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756738"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17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40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2329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4" imgW="360" imgH="360" progId="">
              <p:embed/>
            </p:oleObj>
          </a:graphicData>
        </a:graphic>
      </p:graphicFrame>
      <p:sp>
        <p:nvSpPr>
          <p:cNvPr id="357" name="Rectangle 7"/>
          <p:cNvSpPr/>
          <p:nvPr>
            <p:custDataLst>
              <p:tags r:id="rId4"/>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8"/>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3"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17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937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85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78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702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5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3" imgW="360" imgH="360" progId="">
              <p:embed/>
            </p:oleObj>
          </a:graphicData>
        </a:graphic>
      </p:graphicFrame>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5/5/2016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1" r:id="rId1"/>
    <p:sldLayoutId id="2147483974" r:id="rId2"/>
    <p:sldLayoutId id="2147483975" r:id="rId3"/>
    <p:sldLayoutId id="2147483976" r:id="rId4"/>
    <p:sldLayoutId id="2147483977" r:id="rId5"/>
    <p:sldLayoutId id="2147483979" r:id="rId6"/>
    <p:sldLayoutId id="2147483980" r:id="rId7"/>
    <p:sldLayoutId id="2147483981" r:id="rId8"/>
    <p:sldLayoutId id="2147483982" r:id="rId9"/>
    <p:sldLayoutId id="2147483983" r:id="rId10"/>
    <p:sldLayoutId id="2147483984" r:id="rId11"/>
    <p:sldLayoutId id="21474839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19" imgW="360" imgH="360" progId="">
              <p:embed/>
            </p:oleObj>
          </a:graphicData>
        </a:graphic>
      </p:graphicFrame>
      <p:sp>
        <p:nvSpPr>
          <p:cNvPr id="2" name="Title Placeholder 1"/>
          <p:cNvSpPr>
            <a:spLocks noGrp="1"/>
          </p:cNvSpPr>
          <p:nvPr>
            <p:ph type="title"/>
            <p:custDataLst>
              <p:tags r:id="rId11"/>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2"/>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3"/>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4"/>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5"/>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6"/>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7"/>
            </p:custDataLst>
          </p:nvPr>
        </p:nvPicPr>
        <p:blipFill>
          <a:blip r:embed="rId20"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8"/>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1"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2"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6" r:id="rId5"/>
    <p:sldLayoutId id="2147483997" r:id="rId6"/>
    <p:sldLayoutId id="2147483998" r:id="rId7"/>
    <p:sldLayoutId id="2147483999" r:id="rId8"/>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7"/>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2"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3"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3" r:id="rId6"/>
    <p:sldLayoutId id="2147484014" r:id="rId7"/>
    <p:sldLayoutId id="2147484015" r:id="rId8"/>
    <p:sldLayoutId id="214748401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21" r:id="rId2"/>
    <p:sldLayoutId id="2147484022" r:id="rId3"/>
    <p:sldLayoutId id="2147484023" r:id="rId4"/>
    <p:sldLayoutId id="2147484024" r:id="rId5"/>
    <p:sldLayoutId id="2147484025"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31" r:id="rId2"/>
    <p:sldLayoutId id="2147484032" r:id="rId3"/>
    <p:sldLayoutId id="2147484033" r:id="rId4"/>
    <p:sldLayoutId id="2147484034" r:id="rId5"/>
    <p:sldLayoutId id="2147484035"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19" imgW="360" imgH="360" progId="">
              <p:embed/>
            </p:oleObj>
          </a:graphicData>
        </a:graphic>
      </p:graphicFrame>
      <p:sp>
        <p:nvSpPr>
          <p:cNvPr id="2" name="Title Placeholder 1"/>
          <p:cNvSpPr>
            <a:spLocks noGrp="1"/>
          </p:cNvSpPr>
          <p:nvPr>
            <p:ph type="title"/>
            <p:custDataLst>
              <p:tags r:id="rId11"/>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2"/>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3"/>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5"/>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6"/>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7"/>
            </p:custDataLst>
          </p:nvPr>
        </p:nvPicPr>
        <p:blipFill>
          <a:blip r:embed="rId20"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8"/>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1"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2"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3" r:id="rId3"/>
    <p:sldLayoutId id="2147484044" r:id="rId4"/>
    <p:sldLayoutId id="2147484045" r:id="rId5"/>
    <p:sldLayoutId id="2147484046" r:id="rId6"/>
    <p:sldLayoutId id="2147484047" r:id="rId7"/>
    <p:sldLayoutId id="2147484048" r:id="rId8"/>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52.xml"/><Relationship Id="rId2" Type="http://schemas.openxmlformats.org/officeDocument/2006/relationships/tags" Target="../tags/tag751.xml"/><Relationship Id="rId1" Type="http://schemas.openxmlformats.org/officeDocument/2006/relationships/vmlDrawing" Target="../drawings/vmlDrawing173.vml"/><Relationship Id="rId6" Type="http://schemas.openxmlformats.org/officeDocument/2006/relationships/oleObject" Target="../embeddings/oleObject17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74.vml"/><Relationship Id="rId5" Type="http://schemas.openxmlformats.org/officeDocument/2006/relationships/image" Target="../media/image55.jpeg"/><Relationship Id="rId4" Type="http://schemas.openxmlformats.org/officeDocument/2006/relationships/oleObject" Target="../embeddings/oleObject17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1.xml"/><Relationship Id="rId1" Type="http://schemas.openxmlformats.org/officeDocument/2006/relationships/vmlDrawing" Target="../drawings/vmlDrawing175.vml"/><Relationship Id="rId5" Type="http://schemas.openxmlformats.org/officeDocument/2006/relationships/image" Target="../media/image56.jpeg"/><Relationship Id="rId4" Type="http://schemas.openxmlformats.org/officeDocument/2006/relationships/oleObject" Target="../embeddings/oleObject17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7.xml"/><Relationship Id="rId1" Type="http://schemas.openxmlformats.org/officeDocument/2006/relationships/vmlDrawing" Target="../drawings/vmlDrawing176.vml"/><Relationship Id="rId5" Type="http://schemas.openxmlformats.org/officeDocument/2006/relationships/image" Target="../media/image57.jpeg"/><Relationship Id="rId4" Type="http://schemas.openxmlformats.org/officeDocument/2006/relationships/oleObject" Target="../embeddings/oleObject176.bin"/></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10.xml"/><Relationship Id="rId7" Type="http://schemas.openxmlformats.org/officeDocument/2006/relationships/diagramQuickStyle" Target="../diagrams/quickStyle6.xml"/><Relationship Id="rId2" Type="http://schemas.openxmlformats.org/officeDocument/2006/relationships/slideLayout" Target="../slideLayouts/slideLayout54.xml"/><Relationship Id="rId1" Type="http://schemas.openxmlformats.org/officeDocument/2006/relationships/vmlDrawing" Target="../drawings/vmlDrawing177.v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oleObject" Target="../embeddings/oleObject177.bin"/><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1.xml"/><Relationship Id="rId1" Type="http://schemas.openxmlformats.org/officeDocument/2006/relationships/vmlDrawing" Target="../drawings/vmlDrawing178.v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oleObject" Target="../embeddings/oleObject178.bin"/></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12.xml"/><Relationship Id="rId7" Type="http://schemas.openxmlformats.org/officeDocument/2006/relationships/diagramQuickStyle" Target="../diagrams/quickStyle7.xml"/><Relationship Id="rId2" Type="http://schemas.openxmlformats.org/officeDocument/2006/relationships/slideLayout" Target="../slideLayouts/slideLayout68.xml"/><Relationship Id="rId1" Type="http://schemas.openxmlformats.org/officeDocument/2006/relationships/vmlDrawing" Target="../drawings/vmlDrawing179.v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oleObject" Target="../embeddings/oleObject179.bin"/><Relationship Id="rId9" Type="http://schemas.microsoft.com/office/2007/relationships/diagramDrawing" Target="../diagrams/drawing7.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13.xml"/><Relationship Id="rId7" Type="http://schemas.openxmlformats.org/officeDocument/2006/relationships/diagramQuickStyle" Target="../diagrams/quickStyle8.xml"/><Relationship Id="rId2" Type="http://schemas.openxmlformats.org/officeDocument/2006/relationships/slideLayout" Target="../slideLayouts/slideLayout2.xml"/><Relationship Id="rId1" Type="http://schemas.openxmlformats.org/officeDocument/2006/relationships/vmlDrawing" Target="../drawings/vmlDrawing180.v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oleObject" Target="../embeddings/oleObject180.bin"/><Relationship Id="rId9" Type="http://schemas.microsoft.com/office/2007/relationships/diagramDrawing" Target="../diagrams/drawin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81.vml"/><Relationship Id="rId5" Type="http://schemas.openxmlformats.org/officeDocument/2006/relationships/image" Target="../media/image61.png"/><Relationship Id="rId4" Type="http://schemas.openxmlformats.org/officeDocument/2006/relationships/oleObject" Target="../embeddings/oleObject181.bin"/></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notesSlide" Target="../notesSlides/notesSlide15.xml"/><Relationship Id="rId7" Type="http://schemas.openxmlformats.org/officeDocument/2006/relationships/diagramQuickStyle" Target="../diagrams/quickStyle9.xml"/><Relationship Id="rId2" Type="http://schemas.openxmlformats.org/officeDocument/2006/relationships/slideLayout" Target="../slideLayouts/slideLayout2.xml"/><Relationship Id="rId1" Type="http://schemas.openxmlformats.org/officeDocument/2006/relationships/vmlDrawing" Target="../drawings/vmlDrawing182.v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oleObject" Target="../embeddings/oleObject182.bin"/><Relationship Id="rId9" Type="http://schemas.microsoft.com/office/2007/relationships/diagramDrawing" Target="../diagrams/drawing9.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Colors" Target="../diagrams/colors11.xml"/><Relationship Id="rId3" Type="http://schemas.openxmlformats.org/officeDocument/2006/relationships/notesSlide" Target="../notesSlides/notesSlide16.xml"/><Relationship Id="rId7" Type="http://schemas.openxmlformats.org/officeDocument/2006/relationships/diagramQuickStyle" Target="../diagrams/quickStyle10.xml"/><Relationship Id="rId12"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vmlDrawing" Target="../drawings/vmlDrawing183.vml"/><Relationship Id="rId6" Type="http://schemas.openxmlformats.org/officeDocument/2006/relationships/diagramLayout" Target="../diagrams/layout10.xml"/><Relationship Id="rId11" Type="http://schemas.openxmlformats.org/officeDocument/2006/relationships/diagramLayout" Target="../diagrams/layout11.xml"/><Relationship Id="rId5" Type="http://schemas.openxmlformats.org/officeDocument/2006/relationships/diagramData" Target="../diagrams/data10.xml"/><Relationship Id="rId10" Type="http://schemas.openxmlformats.org/officeDocument/2006/relationships/diagramData" Target="../diagrams/data11.xml"/><Relationship Id="rId4" Type="http://schemas.openxmlformats.org/officeDocument/2006/relationships/oleObject" Target="../embeddings/oleObject183.bin"/><Relationship Id="rId9" Type="http://schemas.microsoft.com/office/2007/relationships/diagramDrawing" Target="../diagrams/drawing10.xml"/><Relationship Id="rId14" Type="http://schemas.microsoft.com/office/2007/relationships/diagramDrawing" Target="../diagrams/drawin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7.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vmlDrawing" Target="../drawings/vmlDrawing184.v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oleObject" Target="../embeddings/oleObject184.bin"/><Relationship Id="rId9" Type="http://schemas.microsoft.com/office/2007/relationships/diagramDrawing" Target="../diagrams/drawing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85.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oleObject" Target="../embeddings/oleObject18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86.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oleObject" Target="../embeddings/oleObject186.bin"/></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20.xml"/><Relationship Id="rId7" Type="http://schemas.openxmlformats.org/officeDocument/2006/relationships/diagramQuickStyle" Target="../diagrams/quickStyle13.xml"/><Relationship Id="rId12" Type="http://schemas.openxmlformats.org/officeDocument/2006/relationships/hyperlink" Target="http://www.google.co.in/url?sa=i&amp;rct=j&amp;q=&amp;esrc=s&amp;source=images&amp;cd=&amp;cad=rja&amp;uact=8&amp;ved=0ahUKEwj-1YCU5L_MAhVLDywKHZgOAl0QjRwIBw&amp;url=http://seeklogo.com/tag.html?q=Adobe&amp;bvm=bv.121099550,d.bGg&amp;psig=AFQjCNFQiH_PAph7d91fWOy3N48Cdl82mQ&amp;ust=1462429372368661" TargetMode="External"/><Relationship Id="rId2" Type="http://schemas.openxmlformats.org/officeDocument/2006/relationships/slideLayout" Target="../slideLayouts/slideLayout2.xml"/><Relationship Id="rId1" Type="http://schemas.openxmlformats.org/officeDocument/2006/relationships/vmlDrawing" Target="../drawings/vmlDrawing187.vml"/><Relationship Id="rId6" Type="http://schemas.openxmlformats.org/officeDocument/2006/relationships/diagramLayout" Target="../diagrams/layout13.xml"/><Relationship Id="rId11" Type="http://schemas.openxmlformats.org/officeDocument/2006/relationships/hyperlink" Target="http://www.google.co.in/url?sa=i&amp;rct=j&amp;q=&amp;esrc=s&amp;source=images&amp;cd=&amp;cad=rja&amp;uact=8&amp;ved=&amp;url=http://beach-aruba.com/arubabeaches/attachment/facebook-logo/&amp;bvm=bv.121099550,d.bGg&amp;psig=AFQjCNGROPeV2bdRsVLj6WwJSzwwpQO37Q&amp;ust=1462429193092609" TargetMode="External"/><Relationship Id="rId5" Type="http://schemas.openxmlformats.org/officeDocument/2006/relationships/diagramData" Target="../diagrams/data13.xml"/><Relationship Id="rId10" Type="http://schemas.openxmlformats.org/officeDocument/2006/relationships/hyperlink" Target="https://www.google.co.in/url?sa=i&amp;rct=j&amp;q=&amp;esrc=s&amp;source=images&amp;cd=&amp;cad=rja&amp;uact=8&amp;ved=0ahUKEwjh48jR47_MAhVMVSwKHVHaBK8QjRwIBw&amp;url=https://www.facebookbrand.com/&amp;bvm=bv.121099550,d.bGg&amp;psig=AFQjCNGROPeV2bdRsVLj6WwJSzwwpQO37Q&amp;ust=1462429193092609" TargetMode="External"/><Relationship Id="rId4" Type="http://schemas.openxmlformats.org/officeDocument/2006/relationships/oleObject" Target="../embeddings/oleObject187.bin"/><Relationship Id="rId9" Type="http://schemas.microsoft.com/office/2007/relationships/diagramDrawing" Target="../diagrams/drawing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88.vml"/><Relationship Id="rId5" Type="http://schemas.openxmlformats.org/officeDocument/2006/relationships/image" Target="../media/image83.png"/><Relationship Id="rId4" Type="http://schemas.openxmlformats.org/officeDocument/2006/relationships/oleObject" Target="../embeddings/oleObject18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189.v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oleObject" Target="../embeddings/oleObject189.bin"/></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23.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vmlDrawing" Target="../drawings/vmlDrawing190.v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oleObject" Target="../embeddings/oleObject190.bin"/><Relationship Id="rId9" Type="http://schemas.microsoft.com/office/2007/relationships/diagramDrawing" Target="../diagrams/drawin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91.vml"/><Relationship Id="rId4" Type="http://schemas.openxmlformats.org/officeDocument/2006/relationships/oleObject" Target="../embeddings/oleObject19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92.vml"/><Relationship Id="rId5" Type="http://schemas.openxmlformats.org/officeDocument/2006/relationships/image" Target="../media/image86.png"/><Relationship Id="rId4" Type="http://schemas.openxmlformats.org/officeDocument/2006/relationships/oleObject" Target="../embeddings/oleObject192.bin"/></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2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vmlDrawing" Target="../drawings/vmlDrawing193.vml"/><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87.png"/><Relationship Id="rId4" Type="http://schemas.openxmlformats.org/officeDocument/2006/relationships/oleObject" Target="../embeddings/oleObject193.bin"/><Relationship Id="rId9" Type="http://schemas.microsoft.com/office/2007/relationships/diagramDrawing" Target="../diagrams/drawing15.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2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94.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oleObject" Target="../embeddings/oleObject19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95.vml"/><Relationship Id="rId4" Type="http://schemas.openxmlformats.org/officeDocument/2006/relationships/oleObject" Target="../embeddings/oleObject195.bin"/></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notesSlide" Target="../notesSlides/notesSlide29.xml"/><Relationship Id="rId7" Type="http://schemas.openxmlformats.org/officeDocument/2006/relationships/diagramQuickStyle" Target="../diagrams/quickStyle16.xml"/><Relationship Id="rId2" Type="http://schemas.openxmlformats.org/officeDocument/2006/relationships/slideLayout" Target="../slideLayouts/slideLayout2.xml"/><Relationship Id="rId1" Type="http://schemas.openxmlformats.org/officeDocument/2006/relationships/vmlDrawing" Target="../drawings/vmlDrawing196.v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oleObject" Target="../embeddings/oleObject196.bin"/><Relationship Id="rId9" Type="http://schemas.microsoft.com/office/2007/relationships/diagramDrawing" Target="../diagrams/drawing16.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30.xml"/><Relationship Id="rId7"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vmlDrawing" Target="../drawings/vmlDrawing197.v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oleObject" Target="../embeddings/oleObject197.bin"/><Relationship Id="rId9" Type="http://schemas.microsoft.com/office/2007/relationships/diagramDrawing" Target="../diagrams/drawing1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98.vml"/><Relationship Id="rId4" Type="http://schemas.openxmlformats.org/officeDocument/2006/relationships/oleObject" Target="../embeddings/oleObject198.bin"/></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notesSlide" Target="../notesSlides/notesSlide32.xml"/><Relationship Id="rId7" Type="http://schemas.openxmlformats.org/officeDocument/2006/relationships/diagramQuickStyle" Target="../diagrams/quickStyle18.xml"/><Relationship Id="rId2" Type="http://schemas.openxmlformats.org/officeDocument/2006/relationships/slideLayout" Target="../slideLayouts/slideLayout2.xml"/><Relationship Id="rId1" Type="http://schemas.openxmlformats.org/officeDocument/2006/relationships/vmlDrawing" Target="../drawings/vmlDrawing199.v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oleObject" Target="../embeddings/oleObject199.bin"/><Relationship Id="rId9" Type="http://schemas.microsoft.com/office/2007/relationships/diagramDrawing" Target="../diagrams/drawing18.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33.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vmlDrawing" Target="../drawings/vmlDrawing200.v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oleObject" Target="../embeddings/oleObject200.bin"/><Relationship Id="rId9" Type="http://schemas.microsoft.com/office/2007/relationships/diagramDrawing" Target="../diagrams/drawing19.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34.xml"/><Relationship Id="rId7" Type="http://schemas.openxmlformats.org/officeDocument/2006/relationships/diagramQuickStyle" Target="../diagrams/quickStyle20.xml"/><Relationship Id="rId2" Type="http://schemas.openxmlformats.org/officeDocument/2006/relationships/slideLayout" Target="../slideLayouts/slideLayout106.xml"/><Relationship Id="rId1" Type="http://schemas.openxmlformats.org/officeDocument/2006/relationships/vmlDrawing" Target="../drawings/vmlDrawing201.v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oleObject" Target="../embeddings/oleObject201.bin"/><Relationship Id="rId9" Type="http://schemas.microsoft.com/office/2007/relationships/diagramDrawing" Target="../diagrams/drawing2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5.xml"/><Relationship Id="rId1" Type="http://schemas.openxmlformats.org/officeDocument/2006/relationships/vmlDrawing" Target="../drawings/vmlDrawing202.v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oleObject" Target="../embeddings/oleObject20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4.xml"/><Relationship Id="rId1" Type="http://schemas.openxmlformats.org/officeDocument/2006/relationships/vmlDrawing" Target="../drawings/vmlDrawing203.vml"/><Relationship Id="rId5" Type="http://schemas.openxmlformats.org/officeDocument/2006/relationships/image" Target="../media/image92.png"/><Relationship Id="rId4" Type="http://schemas.openxmlformats.org/officeDocument/2006/relationships/oleObject" Target="../embeddings/oleObject203.bin"/></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37.xml"/><Relationship Id="rId7" Type="http://schemas.openxmlformats.org/officeDocument/2006/relationships/diagramQuickStyle" Target="../diagrams/quickStyle21.xml"/><Relationship Id="rId2" Type="http://schemas.openxmlformats.org/officeDocument/2006/relationships/slideLayout" Target="../slideLayouts/slideLayout133.xml"/><Relationship Id="rId1" Type="http://schemas.openxmlformats.org/officeDocument/2006/relationships/vmlDrawing" Target="../drawings/vmlDrawing204.v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oleObject" Target="../embeddings/oleObject204.bin"/><Relationship Id="rId9" Type="http://schemas.microsoft.com/office/2007/relationships/diagramDrawing" Target="../diagrams/drawing21.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22.xml"/><Relationship Id="rId13" Type="http://schemas.openxmlformats.org/officeDocument/2006/relationships/diagramColors" Target="../diagrams/colors23.xml"/><Relationship Id="rId3" Type="http://schemas.openxmlformats.org/officeDocument/2006/relationships/notesSlide" Target="../notesSlides/notesSlide38.xml"/><Relationship Id="rId7" Type="http://schemas.openxmlformats.org/officeDocument/2006/relationships/diagramQuickStyle" Target="../diagrams/quickStyle22.xml"/><Relationship Id="rId12" Type="http://schemas.openxmlformats.org/officeDocument/2006/relationships/diagramQuickStyle" Target="../diagrams/quickStyle23.xml"/><Relationship Id="rId2" Type="http://schemas.openxmlformats.org/officeDocument/2006/relationships/slideLayout" Target="../slideLayouts/slideLayout142.xml"/><Relationship Id="rId1" Type="http://schemas.openxmlformats.org/officeDocument/2006/relationships/vmlDrawing" Target="../drawings/vmlDrawing205.vml"/><Relationship Id="rId6" Type="http://schemas.openxmlformats.org/officeDocument/2006/relationships/diagramLayout" Target="../diagrams/layout22.xml"/><Relationship Id="rId11" Type="http://schemas.openxmlformats.org/officeDocument/2006/relationships/diagramLayout" Target="../diagrams/layout23.xml"/><Relationship Id="rId5" Type="http://schemas.openxmlformats.org/officeDocument/2006/relationships/diagramData" Target="../diagrams/data22.xml"/><Relationship Id="rId10" Type="http://schemas.openxmlformats.org/officeDocument/2006/relationships/diagramData" Target="../diagrams/data23.xml"/><Relationship Id="rId4" Type="http://schemas.openxmlformats.org/officeDocument/2006/relationships/oleObject" Target="../embeddings/oleObject205.bin"/><Relationship Id="rId9" Type="http://schemas.microsoft.com/office/2007/relationships/diagramDrawing" Target="../diagrams/drawing22.xml"/><Relationship Id="rId14" Type="http://schemas.microsoft.com/office/2007/relationships/diagramDrawing" Target="../diagrams/drawing23.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notesSlide" Target="../notesSlides/notesSlide39.xml"/><Relationship Id="rId7" Type="http://schemas.openxmlformats.org/officeDocument/2006/relationships/diagramQuickStyle" Target="../diagrams/quickStyle24.xml"/><Relationship Id="rId2" Type="http://schemas.openxmlformats.org/officeDocument/2006/relationships/slideLayout" Target="../slideLayouts/slideLayout151.xml"/><Relationship Id="rId1" Type="http://schemas.openxmlformats.org/officeDocument/2006/relationships/vmlDrawing" Target="../drawings/vmlDrawing206.v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oleObject" Target="../embeddings/oleObject206.bin"/><Relationship Id="rId9" Type="http://schemas.microsoft.com/office/2007/relationships/diagramDrawing" Target="../diagrams/drawing24.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notesSlide" Target="../notesSlides/notesSlide40.xml"/><Relationship Id="rId7" Type="http://schemas.openxmlformats.org/officeDocument/2006/relationships/diagramQuickStyle" Target="../diagrams/quickStyle25.xml"/><Relationship Id="rId2" Type="http://schemas.openxmlformats.org/officeDocument/2006/relationships/slideLayout" Target="../slideLayouts/slideLayout160.xml"/><Relationship Id="rId1" Type="http://schemas.openxmlformats.org/officeDocument/2006/relationships/vmlDrawing" Target="../drawings/vmlDrawing207.v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oleObject" Target="../embeddings/oleObject207.bin"/><Relationship Id="rId9" Type="http://schemas.microsoft.com/office/2007/relationships/diagramDrawing" Target="../diagrams/drawing25.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notesSlide" Target="../notesSlides/notesSlide41.xml"/><Relationship Id="rId7" Type="http://schemas.openxmlformats.org/officeDocument/2006/relationships/diagramQuickStyle" Target="../diagrams/quickStyle26.xml"/><Relationship Id="rId2" Type="http://schemas.openxmlformats.org/officeDocument/2006/relationships/slideLayout" Target="../slideLayouts/slideLayout169.xml"/><Relationship Id="rId1" Type="http://schemas.openxmlformats.org/officeDocument/2006/relationships/vmlDrawing" Target="../drawings/vmlDrawing208.v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oleObject" Target="../embeddings/oleObject208.bin"/><Relationship Id="rId9" Type="http://schemas.microsoft.com/office/2007/relationships/diagramDrawing" Target="../diagrams/drawing26.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notesSlide" Target="../notesSlides/notesSlide42.xml"/><Relationship Id="rId7" Type="http://schemas.openxmlformats.org/officeDocument/2006/relationships/diagramQuickStyle" Target="../diagrams/quickStyle27.xml"/><Relationship Id="rId2" Type="http://schemas.openxmlformats.org/officeDocument/2006/relationships/slideLayout" Target="../slideLayouts/slideLayout178.xml"/><Relationship Id="rId1" Type="http://schemas.openxmlformats.org/officeDocument/2006/relationships/vmlDrawing" Target="../drawings/vmlDrawing209.v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oleObject" Target="../embeddings/oleObject209.bin"/><Relationship Id="rId9" Type="http://schemas.microsoft.com/office/2007/relationships/diagramDrawing" Target="../diagrams/drawing2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7.xml"/><Relationship Id="rId1" Type="http://schemas.openxmlformats.org/officeDocument/2006/relationships/vmlDrawing" Target="../drawings/vmlDrawing210.vml"/><Relationship Id="rId4" Type="http://schemas.openxmlformats.org/officeDocument/2006/relationships/oleObject" Target="../embeddings/oleObject210.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96.xml"/><Relationship Id="rId1" Type="http://schemas.openxmlformats.org/officeDocument/2006/relationships/vmlDrawing" Target="../drawings/vmlDrawing211.vml"/><Relationship Id="rId5" Type="http://schemas.openxmlformats.org/officeDocument/2006/relationships/image" Target="../media/image93.png"/><Relationship Id="rId4" Type="http://schemas.openxmlformats.org/officeDocument/2006/relationships/oleObject" Target="../embeddings/oleObject211.bin"/></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notesSlide" Target="../notesSlides/notesSlide45.xml"/><Relationship Id="rId7" Type="http://schemas.openxmlformats.org/officeDocument/2006/relationships/diagramQuickStyle" Target="../diagrams/quickStyle28.xml"/><Relationship Id="rId2" Type="http://schemas.openxmlformats.org/officeDocument/2006/relationships/slideLayout" Target="../slideLayouts/slideLayout205.xml"/><Relationship Id="rId1" Type="http://schemas.openxmlformats.org/officeDocument/2006/relationships/vmlDrawing" Target="../drawings/vmlDrawing212.v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oleObject" Target="../embeddings/oleObject212.bin"/><Relationship Id="rId9" Type="http://schemas.microsoft.com/office/2007/relationships/diagramDrawing" Target="../diagrams/drawing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2.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err="1" smtClean="0"/>
              <a:t>MongoDB</a:t>
            </a:r>
            <a:r>
              <a:rPr lang="en-US" dirty="0" smtClean="0"/>
              <a:t> – Overview</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23961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Lets Get Social</a:t>
            </a:r>
          </a:p>
        </p:txBody>
      </p:sp>
      <p:pic>
        <p:nvPicPr>
          <p:cNvPr id="7" name="Content Placeholder 5" descr="Let’s getSocial "/>
          <p:cNvPicPr>
            <a:picLocks noGrp="1"/>
          </p:cNvPicPr>
          <p:nvPr>
            <p:ph idx="4294967295"/>
          </p:nvPr>
        </p:nvPicPr>
        <p:blipFill>
          <a:blip r:embed="rId5" cstate="print"/>
          <a:srcRect/>
          <a:stretch>
            <a:fillRect/>
          </a:stretch>
        </p:blipFill>
        <p:spPr bwMode="auto">
          <a:xfrm>
            <a:off x="1059283" y="1225802"/>
            <a:ext cx="8431557" cy="4906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More Technologies</a:t>
            </a:r>
          </a:p>
        </p:txBody>
      </p:sp>
      <p:pic>
        <p:nvPicPr>
          <p:cNvPr id="7" name="Content Placeholder 5" descr="More Technologies and Requirements &#10;Than Ever &#10;NoSQL &#10;Datawarehouse &#10;Hadoop &#10;Internet of Things &#10;4 &#10;Document Data Stores &#10;..."/>
          <p:cNvPicPr>
            <a:picLocks noGrp="1"/>
          </p:cNvPicPr>
          <p:nvPr>
            <p:ph idx="4294967295"/>
          </p:nvPr>
        </p:nvPicPr>
        <p:blipFill>
          <a:blip r:embed="rId5" cstate="print"/>
          <a:srcRect/>
          <a:stretch>
            <a:fillRect/>
          </a:stretch>
        </p:blipFill>
        <p:spPr bwMode="auto">
          <a:xfrm>
            <a:off x="1048782" y="1242472"/>
            <a:ext cx="8268639" cy="48430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133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Boom of NOSQL</a:t>
            </a:r>
          </a:p>
        </p:txBody>
      </p:sp>
      <p:pic>
        <p:nvPicPr>
          <p:cNvPr id="6" name="Picture 3" descr="C:\d_drive\Keith\SQL Standards\NoSQL Databases\Geek and Poke NoSQL 6a00d8341d3df553ef0148c80ac6ef970c.jpg"/>
          <p:cNvPicPr>
            <a:picLocks noGrp="1" noChangeAspect="1" noChangeArrowheads="1"/>
          </p:cNvPicPr>
          <p:nvPr>
            <p:ph idx="4294967295"/>
          </p:nvPr>
        </p:nvPicPr>
        <p:blipFill>
          <a:blip r:embed="rId5" cstate="print"/>
          <a:srcRect/>
          <a:stretch>
            <a:fillRect/>
          </a:stretch>
        </p:blipFill>
        <p:spPr bwMode="auto">
          <a:xfrm>
            <a:off x="1213945" y="1151704"/>
            <a:ext cx="7062952" cy="4996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Why </a:t>
            </a:r>
            <a:r>
              <a:rPr lang="en-US" sz="3600" dirty="0" err="1" smtClean="0">
                <a:solidFill>
                  <a:srgbClr val="0094C3"/>
                </a:solidFill>
                <a:latin typeface="Arial Narrow" pitchFamily="34" charset="0"/>
              </a:rPr>
              <a:t>NoSQL</a:t>
            </a:r>
            <a:endParaRPr lang="en-US" sz="3600" dirty="0" smtClean="0">
              <a:solidFill>
                <a:srgbClr val="0094C3"/>
              </a:solidFill>
              <a:latin typeface="Arial Narrow" pitchFamily="34" charset="0"/>
            </a:endParaRPr>
          </a:p>
        </p:txBody>
      </p:sp>
      <p:graphicFrame>
        <p:nvGraphicFramePr>
          <p:cNvPr id="8" name="Diagram 7"/>
          <p:cNvGraphicFramePr/>
          <p:nvPr/>
        </p:nvGraphicFramePr>
        <p:xfrm>
          <a:off x="1114973" y="1150884"/>
          <a:ext cx="7729482" cy="50291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901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NO SQL (or) BIG Data </a:t>
            </a:r>
            <a:r>
              <a:rPr lang="en-US" sz="3600" dirty="0" err="1" smtClean="0">
                <a:solidFill>
                  <a:srgbClr val="0094C3"/>
                </a:solidFill>
                <a:latin typeface="Arial Narrow" pitchFamily="34" charset="0"/>
              </a:rPr>
              <a:t>Envt</a:t>
            </a:r>
            <a:endParaRPr lang="en-US" sz="3600" dirty="0" smtClean="0">
              <a:solidFill>
                <a:srgbClr val="0094C3"/>
              </a:solidFill>
              <a:latin typeface="Arial Narrow" pitchFamily="34" charset="0"/>
            </a:endParaRPr>
          </a:p>
        </p:txBody>
      </p:sp>
      <p:pic>
        <p:nvPicPr>
          <p:cNvPr id="7" name="Content Placeholder 3" descr="What-is-NoSQL-Image-2"/>
          <p:cNvPicPr>
            <a:picLocks noGrp="1"/>
          </p:cNvPicPr>
          <p:nvPr>
            <p:ph idx="4294967295"/>
          </p:nvPr>
        </p:nvPicPr>
        <p:blipFill>
          <a:blip r:embed="rId5" cstate="print"/>
          <a:srcRect/>
          <a:stretch>
            <a:fillRect/>
          </a:stretch>
        </p:blipFill>
        <p:spPr bwMode="auto">
          <a:xfrm>
            <a:off x="141887" y="2593807"/>
            <a:ext cx="4328423" cy="1722120"/>
          </a:xfrm>
          <a:prstGeom prst="rect">
            <a:avLst/>
          </a:prstGeom>
          <a:ln>
            <a:noFill/>
          </a:ln>
          <a:effectLst>
            <a:outerShdw blurRad="190500" algn="tl" rotWithShape="0">
              <a:srgbClr val="000000">
                <a:alpha val="70000"/>
              </a:srgbClr>
            </a:outerShdw>
          </a:effectLst>
        </p:spPr>
      </p:pic>
      <p:pic>
        <p:nvPicPr>
          <p:cNvPr id="8" name="Picture 2" descr="web application data growth - w3resouce"/>
          <p:cNvPicPr>
            <a:picLocks noChangeAspect="1" noChangeArrowheads="1"/>
          </p:cNvPicPr>
          <p:nvPr/>
        </p:nvPicPr>
        <p:blipFill>
          <a:blip r:embed="rId6" cstate="print"/>
          <a:srcRect/>
          <a:stretch>
            <a:fillRect/>
          </a:stretch>
        </p:blipFill>
        <p:spPr bwMode="auto">
          <a:xfrm>
            <a:off x="4597945" y="1667316"/>
            <a:ext cx="5229225" cy="3552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0141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Example 1 </a:t>
            </a:r>
          </a:p>
        </p:txBody>
      </p:sp>
      <p:sp>
        <p:nvSpPr>
          <p:cNvPr id="7" name="Rectangle 6"/>
          <p:cNvSpPr/>
          <p:nvPr/>
        </p:nvSpPr>
        <p:spPr>
          <a:xfrm>
            <a:off x="3494340" y="1202888"/>
            <a:ext cx="2719014" cy="384721"/>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n-US" b="1" dirty="0" smtClean="0"/>
              <a:t>Social Network Graph</a:t>
            </a:r>
            <a:endParaRPr lang="en-US" b="1" dirty="0"/>
          </a:p>
        </p:txBody>
      </p:sp>
      <p:graphicFrame>
        <p:nvGraphicFramePr>
          <p:cNvPr id="9" name="Diagram 8"/>
          <p:cNvGraphicFramePr/>
          <p:nvPr/>
        </p:nvGraphicFramePr>
        <p:xfrm>
          <a:off x="1324304" y="1860331"/>
          <a:ext cx="7520151" cy="36891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1267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Example 2</a:t>
            </a:r>
          </a:p>
        </p:txBody>
      </p:sp>
      <p:sp>
        <p:nvSpPr>
          <p:cNvPr id="6" name="Rectangle 5"/>
          <p:cNvSpPr/>
          <p:nvPr/>
        </p:nvSpPr>
        <p:spPr>
          <a:xfrm>
            <a:off x="3741466" y="1171357"/>
            <a:ext cx="2107756" cy="384721"/>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b="1" dirty="0" smtClean="0"/>
              <a:t>Wikipedia Pages</a:t>
            </a:r>
            <a:endParaRPr lang="en-US" b="1" dirty="0"/>
          </a:p>
        </p:txBody>
      </p:sp>
      <p:graphicFrame>
        <p:nvGraphicFramePr>
          <p:cNvPr id="8" name="Diagram 7"/>
          <p:cNvGraphicFramePr/>
          <p:nvPr/>
        </p:nvGraphicFramePr>
        <p:xfrm>
          <a:off x="236482" y="1434663"/>
          <a:ext cx="9285889" cy="47066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1369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NOSQL Market</a:t>
            </a:r>
          </a:p>
        </p:txBody>
      </p:sp>
      <p:pic>
        <p:nvPicPr>
          <p:cNvPr id="6" name="Content Placeholder 7" descr="pwc-tech-trends-nosql.png_db.png"/>
          <p:cNvPicPr>
            <a:picLocks noGrp="1" noChangeAspect="1"/>
          </p:cNvPicPr>
          <p:nvPr>
            <p:ph idx="4294967295"/>
          </p:nvPr>
        </p:nvPicPr>
        <p:blipFill>
          <a:blip r:embed="rId5" cstate="print"/>
          <a:srcRect t="1938"/>
          <a:stretch>
            <a:fillRect/>
          </a:stretch>
        </p:blipFill>
        <p:spPr>
          <a:xfrm>
            <a:off x="835709" y="1213944"/>
            <a:ext cx="8655131" cy="48873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2496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What is </a:t>
            </a:r>
            <a:r>
              <a:rPr lang="en-US" sz="3600" dirty="0" err="1" smtClean="0">
                <a:solidFill>
                  <a:srgbClr val="0094C3"/>
                </a:solidFill>
                <a:latin typeface="Arial Narrow" pitchFamily="34" charset="0"/>
              </a:rPr>
              <a:t>NoSQL</a:t>
            </a:r>
            <a:r>
              <a:rPr lang="en-US" sz="3600" dirty="0" smtClean="0">
                <a:solidFill>
                  <a:srgbClr val="0094C3"/>
                </a:solidFill>
                <a:latin typeface="Arial Narrow" pitchFamily="34" charset="0"/>
              </a:rPr>
              <a:t>?</a:t>
            </a:r>
          </a:p>
        </p:txBody>
      </p:sp>
      <p:graphicFrame>
        <p:nvGraphicFramePr>
          <p:cNvPr id="6" name="Diagram 5"/>
          <p:cNvGraphicFramePr/>
          <p:nvPr/>
        </p:nvGraphicFramePr>
        <p:xfrm>
          <a:off x="1024759" y="1119350"/>
          <a:ext cx="7740868" cy="5044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362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NoSQL</a:t>
            </a:r>
            <a:r>
              <a:rPr lang="en-US" sz="3600" dirty="0" smtClean="0">
                <a:solidFill>
                  <a:srgbClr val="0094C3"/>
                </a:solidFill>
                <a:latin typeface="Arial Narrow" pitchFamily="34" charset="0"/>
              </a:rPr>
              <a:t> Database Types</a:t>
            </a:r>
          </a:p>
        </p:txBody>
      </p:sp>
      <p:graphicFrame>
        <p:nvGraphicFramePr>
          <p:cNvPr id="7" name="Diagram 6"/>
          <p:cNvGraphicFramePr/>
          <p:nvPr/>
        </p:nvGraphicFramePr>
        <p:xfrm>
          <a:off x="405525" y="1542976"/>
          <a:ext cx="2857938"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p:cNvGraphicFramePr/>
          <p:nvPr/>
        </p:nvGraphicFramePr>
        <p:xfrm>
          <a:off x="3484180" y="1340067"/>
          <a:ext cx="6101255" cy="46981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4749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CAP Theorem</a:t>
            </a:r>
          </a:p>
        </p:txBody>
      </p:sp>
      <p:graphicFrame>
        <p:nvGraphicFramePr>
          <p:cNvPr id="8" name="Diagram 7"/>
          <p:cNvGraphicFramePr/>
          <p:nvPr/>
        </p:nvGraphicFramePr>
        <p:xfrm>
          <a:off x="283782" y="1527210"/>
          <a:ext cx="9364717"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4851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NO SQL Databases Types</a:t>
            </a:r>
          </a:p>
        </p:txBody>
      </p:sp>
      <p:pic>
        <p:nvPicPr>
          <p:cNvPr id="6" name="Content Placeholder 10" descr="key-value-store.png"/>
          <p:cNvPicPr>
            <a:picLocks noGrp="1" noChangeAspect="1"/>
          </p:cNvPicPr>
          <p:nvPr>
            <p:ph sz="half" idx="4294967295"/>
          </p:nvPr>
        </p:nvPicPr>
        <p:blipFill>
          <a:blip r:embed="rId5" cstate="print"/>
          <a:stretch>
            <a:fillRect/>
          </a:stretch>
        </p:blipFill>
        <p:spPr>
          <a:xfrm>
            <a:off x="684760" y="2375350"/>
            <a:ext cx="4241800" cy="2890332"/>
          </a:xfrm>
          <a:prstGeom prst="rect">
            <a:avLst/>
          </a:prstGeom>
          <a:ln>
            <a:noFill/>
          </a:ln>
          <a:effectLst>
            <a:outerShdw blurRad="190500" algn="tl" rotWithShape="0">
              <a:srgbClr val="000000">
                <a:alpha val="70000"/>
              </a:srgbClr>
            </a:outerShdw>
          </a:effectLst>
        </p:spPr>
      </p:pic>
      <p:pic>
        <p:nvPicPr>
          <p:cNvPr id="8" name="Content Placeholder 11" descr="graph-database.png"/>
          <p:cNvPicPr>
            <a:picLocks noGrp="1" noChangeAspect="1"/>
          </p:cNvPicPr>
          <p:nvPr>
            <p:ph sz="half" idx="4294967295"/>
          </p:nvPr>
        </p:nvPicPr>
        <p:blipFill>
          <a:blip r:embed="rId6" cstate="print"/>
          <a:stretch>
            <a:fillRect/>
          </a:stretch>
        </p:blipFill>
        <p:spPr>
          <a:xfrm>
            <a:off x="5078960" y="2359584"/>
            <a:ext cx="4243387" cy="2895905"/>
          </a:xfrm>
          <a:prstGeom prst="rect">
            <a:avLst/>
          </a:prstGeom>
          <a:ln>
            <a:noFill/>
          </a:ln>
          <a:effectLst>
            <a:outerShdw blurRad="190500" algn="tl" rotWithShape="0">
              <a:srgbClr val="000000">
                <a:alpha val="70000"/>
              </a:srgbClr>
            </a:outerShdw>
          </a:effectLst>
        </p:spPr>
      </p:pic>
      <p:sp>
        <p:nvSpPr>
          <p:cNvPr id="9" name="TextBox 8"/>
          <p:cNvSpPr txBox="1"/>
          <p:nvPr/>
        </p:nvSpPr>
        <p:spPr>
          <a:xfrm>
            <a:off x="1207564" y="1822357"/>
            <a:ext cx="3102428" cy="3847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b="1" dirty="0" smtClean="0"/>
              <a:t>Key Value Stores</a:t>
            </a:r>
            <a:endParaRPr lang="en-US" b="1" dirty="0"/>
          </a:p>
        </p:txBody>
      </p:sp>
      <p:sp>
        <p:nvSpPr>
          <p:cNvPr id="10" name="TextBox 9"/>
          <p:cNvSpPr txBox="1"/>
          <p:nvPr/>
        </p:nvSpPr>
        <p:spPr>
          <a:xfrm>
            <a:off x="5732645" y="1838122"/>
            <a:ext cx="2917371" cy="3847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b="1" dirty="0" smtClean="0"/>
              <a:t>Graph Database</a:t>
            </a:r>
            <a:endParaRPr lang="en-US" b="1" dirty="0"/>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4953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Types of </a:t>
            </a:r>
            <a:r>
              <a:rPr lang="en-US" sz="3600" dirty="0" err="1" smtClean="0">
                <a:solidFill>
                  <a:srgbClr val="0094C3"/>
                </a:solidFill>
                <a:latin typeface="Arial Narrow" pitchFamily="34" charset="0"/>
              </a:rPr>
              <a:t>NoSQL</a:t>
            </a:r>
            <a:r>
              <a:rPr lang="en-US" sz="3600" dirty="0" smtClean="0">
                <a:solidFill>
                  <a:srgbClr val="0094C3"/>
                </a:solidFill>
                <a:latin typeface="Arial Narrow" pitchFamily="34" charset="0"/>
              </a:rPr>
              <a:t> Databases</a:t>
            </a:r>
          </a:p>
        </p:txBody>
      </p:sp>
      <p:pic>
        <p:nvPicPr>
          <p:cNvPr id="7" name="Content Placeholder 6" descr="column-value-store.png"/>
          <p:cNvPicPr>
            <a:picLocks noGrp="1" noChangeAspect="1"/>
          </p:cNvPicPr>
          <p:nvPr>
            <p:ph sz="half" idx="4294967295"/>
          </p:nvPr>
        </p:nvPicPr>
        <p:blipFill>
          <a:blip r:embed="rId5" cstate="print"/>
          <a:stretch>
            <a:fillRect/>
          </a:stretch>
        </p:blipFill>
        <p:spPr>
          <a:xfrm>
            <a:off x="590167" y="2375891"/>
            <a:ext cx="4241800" cy="2894822"/>
          </a:xfrm>
          <a:prstGeom prst="rect">
            <a:avLst/>
          </a:prstGeom>
        </p:spPr>
      </p:pic>
      <p:pic>
        <p:nvPicPr>
          <p:cNvPr id="8" name="Content Placeholder 7" descr="document-value-store.png"/>
          <p:cNvPicPr>
            <a:picLocks noGrp="1" noChangeAspect="1"/>
          </p:cNvPicPr>
          <p:nvPr>
            <p:ph sz="half" idx="4294967295"/>
          </p:nvPr>
        </p:nvPicPr>
        <p:blipFill>
          <a:blip r:embed="rId6" cstate="print"/>
          <a:stretch>
            <a:fillRect/>
          </a:stretch>
        </p:blipFill>
        <p:spPr>
          <a:xfrm>
            <a:off x="4984367" y="2375349"/>
            <a:ext cx="4243387" cy="2895905"/>
          </a:xfrm>
          <a:prstGeom prst="rect">
            <a:avLst/>
          </a:prstGeom>
        </p:spPr>
      </p:pic>
      <p:sp>
        <p:nvSpPr>
          <p:cNvPr id="9" name="TextBox 8"/>
          <p:cNvSpPr txBox="1"/>
          <p:nvPr/>
        </p:nvSpPr>
        <p:spPr>
          <a:xfrm>
            <a:off x="1191798" y="1901187"/>
            <a:ext cx="3102428" cy="3847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b="1" dirty="0" smtClean="0"/>
              <a:t>Wide Column Store</a:t>
            </a:r>
            <a:endParaRPr lang="en-US" b="1" dirty="0"/>
          </a:p>
        </p:txBody>
      </p:sp>
      <p:sp>
        <p:nvSpPr>
          <p:cNvPr id="10" name="TextBox 9"/>
          <p:cNvSpPr txBox="1"/>
          <p:nvPr/>
        </p:nvSpPr>
        <p:spPr>
          <a:xfrm>
            <a:off x="5716879" y="1916952"/>
            <a:ext cx="2917371" cy="3847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b="1" dirty="0" smtClean="0"/>
              <a:t>Document Store</a:t>
            </a:r>
            <a:endParaRPr lang="en-US" b="1" dirty="0"/>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6080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Production Deployment</a:t>
            </a:r>
          </a:p>
        </p:txBody>
      </p:sp>
      <p:graphicFrame>
        <p:nvGraphicFramePr>
          <p:cNvPr id="8" name="Diagram 7"/>
          <p:cNvGraphicFramePr/>
          <p:nvPr/>
        </p:nvGraphicFramePr>
        <p:xfrm>
          <a:off x="1351454" y="1182414"/>
          <a:ext cx="7540298" cy="49346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60806" name="AutoShape 6" descr="data:image/png;base64,iVBORw0KGgoAAAANSUhEUgAAAKAAAACgCAMAAAC8EZcfAAAA8FBMVEU3ZaP///82ZKI1Y6E+bKr9//41ZaAvXaM4YqeltMn//vubrMg0ZZra2+0tYp7//f7///Y5ZKXf5vNlfrJadKwrX6A6Y5nx8PWXocYwYqhgfqdBbqkzZZ/6+/////NFZqG1w9pZh8MtW6Tq9/oyZ5dyibQ3YKgwa6QoY429ze41W5N5pc1lf7BifrhMa6ZnhrLb2eNmfapkhKbb5u7Q2e+ao7ny7+9AbK7H3uamtM2lsNAuWag1U6W+4udUcpxaebV+kLDM1eTh6/p9l8MgVJGhoay2v92/yuGXpMIsU5uwxtnG2PGfrtjq9/tAaLhzgqge5T1kAAAGvUlEQVR4nO3dfVfaOhgA8LQhoYTeNgECoi0qAk7U7Sq4Tb1j4ry+bMN9/29zn7Rsh2JU7l2BnHPzHOUPrPA7SZo+SSFBhLf45OPh7paKghGRUHYPP06ARhBj8bDblxhT6lLXiAAIxbjf7w5jxlArPqgWLz31FEbrpqWBsCou77JYPYg54sNqsO/CU9hNHk2IVIL2g+qQo0m3uPWmQ5GLEFo37GcAxUW082a/2N1Dn/qXoiM9FwkArrty0wCgQK6HO/Kx/wkdYk8WPNCB2hSgqk0kvILw8CHaxRQn9WtguBTvoi2M8Loh+hBwLuMttEWhRI0kYtXZADBtkwYGuLACYiOLLw2sqlhBsYlniVIBsJD2LevWPI20xylY4H8OC/zdsMD596NwXQgCCtcFkUaaGfQ8FYCAhECuDwgJu+rYRKILIkpp5KbMju93Op0Irhu4UFgnkELGKWgU+VE9UkGVUj0tBPxBpQNzl4vVAmEYBAzlBKNoqhBB8pckhQagO3/FXXUbxMpw2Ws/PDwUi0X4bachFbYnISddawnCm+N+ffTjauPi9vZOxc7O7e1F+f7+S7d7Uq19ng5EVgt0VbEITCNI37233fLtkDjamAy+HUMZ0kzWt3QgtHuquhaIANe+jyeOE+p9EOFmU9C6t1IgnBjwIHzcexh9nUwIZy8A4wS42hJEFEM3JzGuXsQOY2qe5VnfWoBJx4Lp9kaFsLARhyFjzCggtHnh9ut3E4ezMAYDEI0CQhMUsn7AeRgSwjkhTmhWG6zTy/bp4PlCWzsQfWhXx8RgoGj2v5EXepb1A+U99C4GA/tXe9CvmFvFuAYNMAy5iUDh+Z2mPIPrR2hmCSpgrzZYjLYOIOQw6KH8b3yrBkaid3P9QmqwbiD2Ubu7aOtbB7DXQQ+33GSgH2w3uK6LnkkXWCYAiKOVZdR+U17taS9yACSEPQ2+d9qmHb+3ImAk5PkzpwgjTpK3Xo/VuG4mRj3R8VdVgpHAY0XR+FLdxY9azRPbM1GXj00/Wlk3I9+OOYs1QM4YqdzLh6KQMnPjDXs9D8YwKwMeVbRAAuOmShdO1mi/0+mkczNROlOjZruykx9LBXavW/oqduIf/cfmzOzbNGjkq0HgyoAbMXd0VRw6O7gp1DzX6/eOlpluqVRV383EV1Is+GZLLcHyM0CnMlKTmCYAOdEC7zpIGgDE54zrS/BrHSNqMJCVAmkA0AXgM22wLJFYP9DDJZUT6HqZctH3LNACLdACLdACLTBPIKYw4EkGPb/C90swQNIAGTvzpMgcq8LTJjh5AQXFvV40vX2eRkGUnJho5lYBWGwigWcPDpAbwIhpecCmGxTbQQZ4+deFE+qAhEC6FQQZIMZBEESaF84J6L59t3lShZ+ZOKruQHPTzU6T0snp6ebssdXj6tHR8XHhKSAnoNy4HlTmYlBpQEKta4O8URnMHf6HehgePR2o5AU8S26GZOeqCGvpE2o4krPswQ5vced9d5lAzlWCPxM8DFmsAxIIxsNsgNf5s7Y84AZUpn6IuVhwRggfby+xDf4+kPGxZqxsDBC6dLYjn76yKUC44rDwu8lA+P/4i8nAMGaNo6bBQGiCjZrm/U0BqkY4qBsMVIljpa+ZbzUFCN2gc3djMtBRc14GA1VcSYPPYlWGm57BJRhCarbvaV7ZGCDhJDC6BB12fWMykBBnfCMM7qgZcc6l4cAzqUlmcgP+DaOeFuOZCHmLxdq7nYTAECl7bMu56mHNwDgv4JfheFD5IxOVYYU7se5TH+HgY2Uwzh49GLxr60buOQGR97k2OqnNxQ6kodqPlZVqtdEoe+xohHt0mUAcBZEbzEazfe7oP/fGyu1HD2cOvhRUNOkS52ZooO7q45nJKvwskAGw3UTuzMFuUbhCe/8uLyAWnuokZr+/7MoS9L+ak4SxUiBQlPmys19XU0iaF84PKMTcdUDgZ+YHVWIVzd1MjPS8/9EMqwVaoAVaoAVaoAVaoAVaoAVaoAVaoAVaoAVaoAVaoAVaoAVaoAVaoKHAJSxzmg/w5zKnS1goNicgmi4Uq75anu/3n/MqwelSu/kvVpxbFaeLFee/3HNOwOlyz0tYMDu3NpgsmL2EJce94GXga///a8lxqZYc/9R/lL7IddF2QRXwqW9h4HTRdj9ZtH2vW4xyXvb+VeCiy95Hatn7ZOMAJHGOGweI4GXgqy+QSOR044Bk64VerlsvpCWo+UTcglU83XrhUdYO4tZ084p+unlFPo3wpSpuLgBMN6/A080rlrD9x4et87DReN94Gu/L3v6HV98ls/3HP1VD7rkx4GuIAAAAAElFTkSuQmCC">
            <a:hlinkClick r:id="rId10"/>
          </p:cNvPr>
          <p:cNvSpPr>
            <a:spLocks noChangeAspect="1" noChangeArrowheads="1"/>
          </p:cNvSpPr>
          <p:nvPr/>
        </p:nvSpPr>
        <p:spPr bwMode="auto">
          <a:xfrm>
            <a:off x="58738" y="-914400"/>
            <a:ext cx="1905000" cy="1905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08" name="AutoShape 8" descr="data:image/png;base64,iVBORw0KGgoAAAANSUhEUgAAAKAAAACgCAMAAAC8EZcfAAAA8FBMVEU3ZaP///82ZKI1Y6E+bKr9//41ZaAvXaM4YqeltMn//vubrMg0ZZra2+0tYp7//f7///Y5ZKXf5vNlfrJadKwrX6A6Y5nx8PWXocYwYqhgfqdBbqkzZZ/6+/////NFZqG1w9pZh8MtW6Tq9/oyZ5dyibQ3YKgwa6QoY429ze41W5N5pc1lf7BifrhMa6ZnhrLb2eNmfapkhKbb5u7Q2e+ao7ny7+9AbK7H3uamtM2lsNAuWag1U6W+4udUcpxaebV+kLDM1eTh6/p9l8MgVJGhoay2v92/yuGXpMIsU5uwxtnG2PGfrtjq9/tAaLhzgqge5T1kAAAGvUlEQVR4nO3dfVfaOhgA8LQhoYTeNgECoi0qAk7U7Sq4Tb1j4ry+bMN9/29zn7Rsh2JU7l2BnHPzHOUPrPA7SZo+SSFBhLf45OPh7paKghGRUHYPP06ARhBj8bDblxhT6lLXiAAIxbjf7w5jxlArPqgWLz31FEbrpqWBsCou77JYPYg54sNqsO/CU9hNHk2IVIL2g+qQo0m3uPWmQ5GLEFo37GcAxUW082a/2N1Dn/qXoiM9FwkArrty0wCgQK6HO/Kx/wkdYk8WPNCB2hSgqk0kvILw8CHaxRQn9WtguBTvoi2M8Loh+hBwLuMttEWhRI0kYtXZADBtkwYGuLACYiOLLw2sqlhBsYlniVIBsJD2LevWPI20xylY4H8OC/zdsMD596NwXQgCCtcFkUaaGfQ8FYCAhECuDwgJu+rYRKILIkpp5KbMju93Op0Irhu4UFgnkELGKWgU+VE9UkGVUj0tBPxBpQNzl4vVAmEYBAzlBKNoqhBB8pckhQagO3/FXXUbxMpw2Ws/PDwUi0X4bachFbYnISddawnCm+N+ffTjauPi9vZOxc7O7e1F+f7+S7d7Uq19ng5EVgt0VbEITCNI37233fLtkDjamAy+HUMZ0kzWt3QgtHuquhaIANe+jyeOE+p9EOFmU9C6t1IgnBjwIHzcexh9nUwIZy8A4wS42hJEFEM3JzGuXsQOY2qe5VnfWoBJx4Lp9kaFsLARhyFjzCggtHnh9ut3E4ezMAYDEI0CQhMUsn7AeRgSwjkhTmhWG6zTy/bp4PlCWzsQfWhXx8RgoGj2v5EXepb1A+U99C4GA/tXe9CvmFvFuAYNMAy5iUDh+Z2mPIPrR2hmCSpgrzZYjLYOIOQw6KH8b3yrBkaid3P9QmqwbiD2Ubu7aOtbB7DXQQ+33GSgH2w3uK6LnkkXWCYAiKOVZdR+U17taS9yACSEPQ2+d9qmHb+3ImAk5PkzpwgjTpK3Xo/VuG4mRj3R8VdVgpHAY0XR+FLdxY9azRPbM1GXj00/Wlk3I9+OOYs1QM4YqdzLh6KQMnPjDXs9D8YwKwMeVbRAAuOmShdO1mi/0+mkczNROlOjZruykx9LBXavW/oqduIf/cfmzOzbNGjkq0HgyoAbMXd0VRw6O7gp1DzX6/eOlpluqVRV383EV1Is+GZLLcHyM0CnMlKTmCYAOdEC7zpIGgDE54zrS/BrHSNqMJCVAmkA0AXgM22wLJFYP9DDJZUT6HqZctH3LNACLdACLdACLTBPIKYw4EkGPb/C90swQNIAGTvzpMgcq8LTJjh5AQXFvV40vX2eRkGUnJho5lYBWGwigWcPDpAbwIhpecCmGxTbQQZ4+deFE+qAhEC6FQQZIMZBEESaF84J6L59t3lShZ+ZOKruQHPTzU6T0snp6ebssdXj6tHR8XHhKSAnoNy4HlTmYlBpQEKta4O8URnMHf6HehgePR2o5AU8S26GZOeqCGvpE2o4krPswQ5vced9d5lAzlWCPxM8DFmsAxIIxsNsgNf5s7Y84AZUpn6IuVhwRggfby+xDf4+kPGxZqxsDBC6dLYjn76yKUC44rDwu8lA+P/4i8nAMGaNo6bBQGiCjZrm/U0BqkY4qBsMVIljpa+ZbzUFCN2gc3djMtBRc14GA1VcSYPPYlWGm57BJRhCarbvaV7ZGCDhJDC6BB12fWMykBBnfCMM7qgZcc6l4cAzqUlmcgP+DaOeFuOZCHmLxdq7nYTAECl7bMu56mHNwDgv4JfheFD5IxOVYYU7se5TH+HgY2Uwzh49GLxr60buOQGR97k2OqnNxQ6kodqPlZVqtdEoe+xohHt0mUAcBZEbzEazfe7oP/fGyu1HD2cOvhRUNOkS52ZooO7q45nJKvwskAGw3UTuzMFuUbhCe/8uLyAWnuokZr+/7MoS9L+ak4SxUiBQlPmys19XU0iaF84PKMTcdUDgZ+YHVWIVzd1MjPS8/9EMqwVaoAVaoAVaoAVaoAVaoAVaoAVaoAVaoAVaoAVaoAVaoAVaoAVaoKHAJSxzmg/w5zKnS1goNicgmi4Uq75anu/3n/MqwelSu/kvVpxbFaeLFee/3HNOwOlyz0tYMDu3NpgsmL2EJce94GXga///a8lxqZYc/9R/lL7IddF2QRXwqW9h4HTRdj9ZtH2vW4xyXvb+VeCiy95Hatn7ZOMAJHGOGweI4GXgqy+QSOR044Bk64VerlsvpCWo+UTcglU83XrhUdYO4tZ084p+unlFPo3wpSpuLgBMN6/A080rlrD9x4et87DReN94Gu/L3v6HV98ls/3HP1VD7rkx4GuIAAAAAElFTkSuQmCC">
            <a:hlinkClick r:id="rId10"/>
          </p:cNvPr>
          <p:cNvSpPr>
            <a:spLocks noChangeAspect="1" noChangeArrowheads="1"/>
          </p:cNvSpPr>
          <p:nvPr/>
        </p:nvSpPr>
        <p:spPr bwMode="auto">
          <a:xfrm>
            <a:off x="58738" y="-914400"/>
            <a:ext cx="1905000" cy="1905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10" name="AutoShape 10" descr="data:image/png;base64,iVBORw0KGgoAAAANSUhEUgAAASsAAACpCAMAAABEdevhAAAAbFBMVEX///87V5319vkgRZXN1eXDyuA5VZxCXaHi5/BHYqOVosgyUZvV2+k1U5t5i7r6+/3c4e1XbqrJ0OJqfrLu8PZPaKY+Wp+hrc2Bkb2sttG1v9iGlsByhrfp7PNfda3Q1+aOncRme7ErTJi8xdxvn+TSAAAEJklEQVR4nO3dbXOiMBiFYbH1QY2RN0FaX4r2///HVTvdKR0STxxW2OTcn/zgVrhGGJYkMpn0UZLvF9FIq8o6T3rZy15K61hkaBNjouM6HZrouzxT45W6JjrLh0b6Ki310Bh30+UovlnJfvxUF6xiDOesmR73AfiVqBEchUmhhnaAUsuhpSaT6cjP69/pbPiDcPoytAKWqOnQVP+NVfRCKzha4dEKj1Z4tMKjFR6t8GiFRys8WuHRCo9WeLTCoxVeoFYiWit97fpKq8trubyMrANvIVpddKJFdtrXza1dvV7vi9MxKxdxJcp88z80KxH1Ujbvr/NNa8eTZDrdHObpR/65rExYYVmJjo7NnXG+dEGrS2pRzw73NmdFqyjSUZ0De0urSFQ5gzaHVlo1G2xzgrfS5Ts6EBq6lS7xuQiBW+mFw7SNsK2kcpnhErSVRJ8umxOylYjbXKCQrfTp7qV6q4CtRGOXoH8L2OrcOG5OuFYSu04fDtdKN66bE65VtXLdnGCtdOG8f8FaydZ5c4K1ip0PwWCt9Ml9Snqo99sfWeqQGtcx+m2l791g2OTbpl63KqowreK59ZNXuzK6DT23Mv41r63kaNu76Ta2DDKHZqXWlo9Ndq5L8fy2sp3a386uy8u8tjq/mT91brw0MOa3leXm8dZ9gafXVsp8m2/6wBprn63Ecnk1z2j1MxGzlfl/fea8topejR+a06qVzWoWu/89WuHRCo9WeLTCoxUerfBohUcrPFrh0QqPVni0wqMVHq3waIXnjZV0ZbP6Pdx8b9TZGyuJF119GD80Lzv/wSXvx+j157wr885NO99/KTePWfhhJdp9Tpqh3Dxu6ImV6s3qjVZwS1rB1bRCSwrvz+29WW0sY/e0amebakSrdivjzFpa/S63TIykVbt3y1QjWrWzTfejVatkRyt4W/a0QjscLTewaNUqLWmF9mF7WB2tWs0ifq/QbJdXtGpnXU1Bq1YNreBsl1e0apXYLq9o1epgXU3hh1XU05jXyrpU1RMrqZddmZeGp53vX1sXFXpidf2d8Y4s8xmqrvfb1zP5YtUNaJv7wXVeP+OcIjxa4dEKj1Z4tMKjFR6t8GiFRys8WuHRCo9WeLTCoxUerfBohUcrPFrh0QqPVni0wqMVHq3waIVHKzxa4dEKj1Z4tMKjFR6t8GiFRys8WuHRCo9WeLTCoxUerfBohUcrPFrh0QqPVni0wqMVHq3waIVHKzxa4dEKj1Z4tMLz0ercP9Otnq1EjcDK/ZcSwJ3r2SpLnqhiaO3+WGps5/q1Ussnmpia3fltkkfr10qU+cnazyt54Nnw0N71aqWLERyC11/1/CdYvVrpMn2iiKU8U//gMOzRSnQ2hiPwVlpXyvp8qCGtRFRVj+RbdS1ZbYsHLg+fYrUotqt+zlV/AOSQiQe1RNnzAAAAAElFTkSuQmCC">
            <a:hlinkClick r:id="rId11"/>
          </p:cNvPr>
          <p:cNvSpPr>
            <a:spLocks noChangeAspect="1" noChangeArrowheads="1"/>
          </p:cNvSpPr>
          <p:nvPr/>
        </p:nvSpPr>
        <p:spPr bwMode="auto">
          <a:xfrm>
            <a:off x="58738" y="-1371600"/>
            <a:ext cx="5048250"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16" name="AutoShape 16" descr="data:image/png;base64,iVBORw0KGgoAAAANSUhEUgAAAJwAAACcCAMAAAC9ZjJ/AAAA8FBMVEX8/vwAAAD////8//8EAgT8Ain8AADKy8r86uz8Znk9PT3809X8jI34+vj8AiUiICI2Mzbm6Ob8ABr8Aiz8ACDAwcDe4N7x8/G6vLp0dnSTkZMRERH8ABZPUE/8N0WVlpWAf4Cvr6+fn59aWVr8AA2LjIv8ytJjY2MuLS7X1tekoqRrbWuDhYNEQkT8Q1v8tL/8mqUYGRj8o6r8Nkz8X2n86Ov8xtD8Wm0jJCPU0NT8UWL8LDv8h5P8bnn8dYL84er8maD8cIj8orP8g5ATDhP8vcP8Y3MKDwpMT0z82eKjfH0AFBDElpn/nJ7cwsL8SVScrYUOAAAHi0lEQVR4nO2YaXPaSBCGmREgglcyErowYCEOg8BOgh1fwdk4iY94r/z/f7Pdc4AuJ+Wt5MtWv2UMjKSZh56+pFqNRCKRSCQSiUQikUgkEolEIpFIJBKJRCKRSCQSiUQikf7H4qgXHvmOjJyqR8vTcl65GI9AflixjOPDkfSFbK3T3zK612xP2dG//4nNPAePjmezWRyUmNeMsUVpGA6YdThyYL2IzWg9NDN6a2g4tznFAfFv88ef8/yC/CtD+SW4DquztlMFtw9HXgz3atC1Gza+7MHD+XZfb6d2t9GA4UbXO/trkuSn5YzVwRTRL4ezAQDg8O/t9mLjYuPheANe9uFewbt4CGwANysu9gO4+MVwbqMhKdxve7sDrQ+DhpJ7uGfkr+IJrAR0w7CA8dPhYFvBeEDnfmlljpwKy+GrAm7FWB8W2y9i/PRtVRC2t7nITffNbSCz3a2AGzLWbjN2Z/5qOFcGRHdweZ5l4DdNudvlbeUOgK16EK6zHYZIe3m4TCrcbit8z8e9PqciQQs44XN2800OwXhqimi1K+CSPmNL9LuJnpLXnGs/DfliB8etIPWvA+mWynI1KzD9IOOp3ElNEweCitQttxUzibt5KiBcTpG5Ylt5DEaLTFjtShsmTIaLq04PTKrhuBO3F4tFe5TyneXEWPs42JptOeksFp1eGo4elyXbaZ/r2oObgmMZR679zLaOMAE7sNpjKu0S9kRSZl+3cJbflkPs0d/CjSZyqKMuc9Rl7C4ZT5JKOLQOhMO9IrCU1xrnlwOZYgpwPIB4WKQOzipnDGOZlIFEwfHrEyYG8Lup4RZ9HIAzv4rLHPyREPZw5AR84pltRYKHliQw7k8VCn8rA7kE58OUc8fC5Udiz/wFsi3aV2JlhBOmrA97HVx+5XABB7RrdQ7WFmsJXI/zsTDnqJgyM9vqbU61wT4d6k9P3yCSuyWf45Gg4jN46+GU4ayOBkrDRBAAHL9Gc8wDyxzCe8evKbjHKDTb+GHO5QbAOTVnhQ6RfgdO5xHj6dDTYWt98arynDWDyWIuysQQGgKeog07JuSEsYZbCVpIEglYiq1Cua1gMM5TcU6A14N3QKbk5gInLOdAFa27smrcDqa/689HGw/B83Aiy60TLnZ3gY1JhAmkhz5jMelzXBiuJv0TMo4j4SbY23D8KXC9tRLY+pzRs6nEPTxShvv43vU2CgZCYgruWIIDKLTKNThUHyLCmt0B7Rh/kc5z2BiwYyRxhA1NlecQAC0OWYU7d0yeUwtHYNReNRzsXPOL2nHjHr+dao7PzXJtBX+C7YTdcOZAOeY8XKmQ3JWvCNcXkRwegNf3l5nyxQMJJ97GokKM+xhhz+Q5z9N5pPXgYj7WkXt+5jaKPgdZTjg0+l4d5wzn8C4dWsMdoINJF0/W8HmWhXOYCCjhe50hqlOvPwMH9X1wqQ2318W0t61k4IF2aVvRxed+EiU96fXhREVGAU6uBhHMNFycgbN82RPKZPgcnAd1YNuev3Ix6w0O9feLQ7cEh3P3r9b7a+yarswfw4HJypYLowwcaFK+80C4rnumyqrRsrFaNLrNj3qbPwwKPsfN3aR1DLvac3DhDq7CcgKOzUc9qdW4MiBcz77RueNmiokNYuBS47yBdj0Pd4yT9oWQchVWwMUIF5TgMpabiVSOic/iFv5VtHpoOe9M55Hz9664aeh6m21qeecWLIcoV+M4jsczLPPDUATEMBcQS6ZvfyyMxLtx3nIiWlP5VmbKW+53HZxvvOl0MMWKMbjVVeK0sK2WyKrQHliWyGEdx8L63fFrGThTL8xFDoNUnbFciuRjmUqOfwA39T7rSv/5Neiyi1Xh3bacnTWzcFhrVArjVgxW2Y9qMd5KizsxfpdJwiuEC8SeqwohqoBIRVcRdxaysH0XrrltzzlvWTzkR03Y2ek2833Jw43RY1TYC9Aev26rZcBiqnxdSaTa9piAw3sOWdqGYU00Dn3VYlYiItytURjCzDt4ULdixsUgByemVI140BatuqiNdzPwpqEu/Biu/Rn8VNzy/cRSXQn0MpZoDqCb4RE2fyeRqBFO1fMV4/xhc56Hgz4Oi9ZUE/H3mx0c1ixIAKH6gnt2YlljbJnYCDszBZei8+0f+zNV71VXwkbxqK8iWZRd8NnZGKJrvqygg9r+2iiOXWCfMv2kE/FNxnJyVd1Rh+g++ylP22yX7EWzaWFvDDZD6nrCRT/H+o/qDBUH5mJ32ariftI4/3RRhKtZHwae7TZ1Sfv4IQMX4Uz6GQn6mKj9EVN9ug+x0UazWAc69dfFT0mgc+nFdZnA1ZMCfj2UrKBhxaOpWutzqzRmnNpew2vqO57WbcbnsENcmzm4A2BJhmKFxNlXNxbgW2KoP5dmToBhFS5xaH2sQXgwOhFo60nslNlg6YrU3Lq4B22RsqcEvu+bW/8I4Zt4JMgDf7mMAm6ZMOKolaNknJhquxy8zuJ+EifmLjbxfhWfN5pOdbxWKv+YM6vCA83dDTvXr+1h9TV3Ilar8h3/f3ggSyKRSCQSiUQikUgkEolEIpFIJBKJRCKRSCQSiUQikUi/WP8C/WKtgTlfw8IAAAAASUVORK5CYII=">
            <a:hlinkClick r:id="rId12"/>
          </p:cNvPr>
          <p:cNvSpPr>
            <a:spLocks noChangeAspect="1" noChangeArrowheads="1"/>
          </p:cNvSpPr>
          <p:nvPr/>
        </p:nvSpPr>
        <p:spPr bwMode="auto">
          <a:xfrm>
            <a:off x="58738" y="-890588"/>
            <a:ext cx="1857375" cy="18573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Introduction</a:t>
            </a:r>
          </a:p>
        </p:txBody>
      </p:sp>
      <p:pic>
        <p:nvPicPr>
          <p:cNvPr id="10" name="Content Placeholder 6" descr="MongoDB-Logo-5c3a7405a85675366beb3a5ec4c032348c390b3f142f5e6dddf1d78e2df5cb5c.png"/>
          <p:cNvPicPr>
            <a:picLocks noGrp="1" noChangeAspect="1"/>
          </p:cNvPicPr>
          <p:nvPr>
            <p:ph sz="half" idx="4294967295"/>
          </p:nvPr>
        </p:nvPicPr>
        <p:blipFill>
          <a:blip r:embed="rId5" cstate="print"/>
          <a:stretch>
            <a:fillRect/>
          </a:stretch>
        </p:blipFill>
        <p:spPr>
          <a:xfrm>
            <a:off x="1268569" y="2158375"/>
            <a:ext cx="7608538" cy="2066784"/>
          </a:xfrm>
          <a:prstGeom prst="rect">
            <a:avLst/>
          </a:prstGeom>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7309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Philosophy</a:t>
            </a:r>
          </a:p>
        </p:txBody>
      </p:sp>
      <p:pic>
        <p:nvPicPr>
          <p:cNvPr id="6" name="Content Placeholder 6" descr="mongodb-operations-for-developers-4-638.jpg"/>
          <p:cNvPicPr>
            <a:picLocks noGrp="1" noChangeAspect="1"/>
          </p:cNvPicPr>
          <p:nvPr>
            <p:ph sz="half" idx="1"/>
          </p:nvPr>
        </p:nvPicPr>
        <p:blipFill>
          <a:blip r:embed="rId5" cstate="print"/>
          <a:stretch>
            <a:fillRect/>
          </a:stretch>
        </p:blipFill>
        <p:spPr>
          <a:xfrm>
            <a:off x="621708" y="1994480"/>
            <a:ext cx="4241800" cy="3184674"/>
          </a:xfrm>
          <a:prstGeom prst="rect">
            <a:avLst/>
          </a:prstGeom>
          <a:ln>
            <a:noFill/>
          </a:ln>
          <a:effectLst>
            <a:outerShdw blurRad="190500" algn="tl" rotWithShape="0">
              <a:srgbClr val="000000">
                <a:alpha val="70000"/>
              </a:srgbClr>
            </a:outerShdw>
          </a:effectLst>
        </p:spPr>
      </p:pic>
      <p:pic>
        <p:nvPicPr>
          <p:cNvPr id="7" name="Content Placeholder 7" descr="mongodb-operations-for-developers-5-638.jpg"/>
          <p:cNvPicPr>
            <a:picLocks noChangeAspect="1"/>
          </p:cNvPicPr>
          <p:nvPr/>
        </p:nvPicPr>
        <p:blipFill>
          <a:blip r:embed="rId6" cstate="print"/>
          <a:stretch>
            <a:fillRect/>
          </a:stretch>
        </p:blipFill>
        <p:spPr>
          <a:xfrm>
            <a:off x="5015908" y="1993884"/>
            <a:ext cx="4243387" cy="31858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7411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What is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9" name="Diagram 8"/>
          <p:cNvGraphicFramePr/>
          <p:nvPr/>
        </p:nvGraphicFramePr>
        <p:xfrm>
          <a:off x="637464" y="1246298"/>
          <a:ext cx="8637587" cy="4838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is: </a:t>
            </a:r>
          </a:p>
        </p:txBody>
      </p:sp>
      <p:grpSp>
        <p:nvGrpSpPr>
          <p:cNvPr id="37" name="Group 36"/>
          <p:cNvGrpSpPr/>
          <p:nvPr/>
        </p:nvGrpSpPr>
        <p:grpSpPr>
          <a:xfrm>
            <a:off x="842213" y="1403142"/>
            <a:ext cx="8766176" cy="4532568"/>
            <a:chOff x="700319" y="1608100"/>
            <a:chExt cx="8766176" cy="4532568"/>
          </a:xfrm>
        </p:grpSpPr>
        <p:sp>
          <p:nvSpPr>
            <p:cNvPr id="22" name="Rounded Rectangle 21"/>
            <p:cNvSpPr/>
            <p:nvPr/>
          </p:nvSpPr>
          <p:spPr>
            <a:xfrm>
              <a:off x="779695" y="1608100"/>
              <a:ext cx="8686800" cy="1397732"/>
            </a:xfrm>
            <a:prstGeom prst="roundRect">
              <a:avLst>
                <a:gd name="adj" fmla="val 10000"/>
              </a:avLst>
            </a:prstGeom>
            <a:solidFill>
              <a:srgbClr val="D4CDB8">
                <a:tint val="40000"/>
                <a:hueOff val="0"/>
                <a:satOff val="0"/>
                <a:lumOff val="0"/>
                <a:alphaOff val="0"/>
              </a:srgbClr>
            </a:solidFill>
            <a:ln>
              <a:noFill/>
            </a:ln>
            <a:effectLst>
              <a:outerShdw blurRad="40000" dist="23000" dir="5400000" rotWithShape="0">
                <a:srgbClr val="000000">
                  <a:alpha val="35000"/>
                </a:srgbClr>
              </a:outerShdw>
            </a:effectLst>
          </p:spPr>
        </p:sp>
        <p:sp>
          <p:nvSpPr>
            <p:cNvPr id="23" name="Rounded Rectangle 4"/>
            <p:cNvSpPr/>
            <p:nvPr/>
          </p:nvSpPr>
          <p:spPr>
            <a:xfrm>
              <a:off x="882882" y="1773641"/>
              <a:ext cx="1828800" cy="1032640"/>
            </a:xfrm>
            <a:prstGeom prst="rect">
              <a:avLst/>
            </a:prstGeom>
            <a:noFill/>
            <a:ln>
              <a:noFill/>
            </a:ln>
            <a:effectLst/>
          </p:spPr>
          <p:txBody>
            <a:bodyPr lIns="121920" tIns="121920" rIns="121920" bIns="121920" spcCol="1270" anchor="ctr"/>
            <a:lstStyle/>
            <a:p>
              <a:pPr marL="0" marR="0" lvl="0" indent="0" algn="ctr" defTabSz="1422400" eaLnBrk="1" fontAlgn="auto" latinLnBrk="0" hangingPunct="1">
                <a:lnSpc>
                  <a:spcPct val="90000"/>
                </a:lnSpc>
                <a:spcBef>
                  <a:spcPts val="0"/>
                </a:spcBef>
                <a:spcAft>
                  <a:spcPct val="35000"/>
                </a:spcAft>
                <a:buClrTx/>
                <a:buSzTx/>
                <a:buFontTx/>
                <a:buNone/>
                <a:tabLst/>
                <a:defRPr/>
              </a:pPr>
              <a:r>
                <a:rPr kumimoji="0" lang="en-US" sz="1800" b="1" i="0" u="none" strike="noStrike" kern="0" cap="none" spc="0" normalizeH="0" baseline="0" noProof="0" dirty="0">
                  <a:ln>
                    <a:noFill/>
                  </a:ln>
                  <a:solidFill>
                    <a:srgbClr val="000000">
                      <a:hueOff val="0"/>
                      <a:satOff val="0"/>
                      <a:lumOff val="0"/>
                      <a:alphaOff val="0"/>
                    </a:srgbClr>
                  </a:solidFill>
                  <a:effectLst/>
                  <a:uLnTx/>
                  <a:uFillTx/>
                  <a:latin typeface="Arial"/>
                  <a:ea typeface="+mn-ea"/>
                  <a:cs typeface="+mn-cs"/>
                </a:rPr>
                <a:t>General Purpose</a:t>
              </a:r>
            </a:p>
          </p:txBody>
        </p:sp>
        <p:sp>
          <p:nvSpPr>
            <p:cNvPr id="24" name="Rounded Rectangle 23"/>
            <p:cNvSpPr/>
            <p:nvPr/>
          </p:nvSpPr>
          <p:spPr>
            <a:xfrm>
              <a:off x="779695" y="3166392"/>
              <a:ext cx="8686800" cy="1397732"/>
            </a:xfrm>
            <a:prstGeom prst="roundRect">
              <a:avLst>
                <a:gd name="adj" fmla="val 10000"/>
              </a:avLst>
            </a:prstGeom>
            <a:solidFill>
              <a:srgbClr val="D4CDB8">
                <a:tint val="40000"/>
                <a:hueOff val="0"/>
                <a:satOff val="0"/>
                <a:lumOff val="0"/>
                <a:alphaOff val="0"/>
              </a:srgbClr>
            </a:solidFill>
            <a:ln>
              <a:noFill/>
            </a:ln>
            <a:effectLst>
              <a:outerShdw blurRad="40000" dist="23000" dir="5400000" rotWithShape="0">
                <a:srgbClr val="000000">
                  <a:alpha val="35000"/>
                </a:srgbClr>
              </a:outerShdw>
            </a:effectLst>
          </p:spPr>
        </p:sp>
        <p:sp>
          <p:nvSpPr>
            <p:cNvPr id="25" name="Rounded Rectangle 4"/>
            <p:cNvSpPr/>
            <p:nvPr/>
          </p:nvSpPr>
          <p:spPr>
            <a:xfrm>
              <a:off x="961710" y="3373832"/>
              <a:ext cx="1828800" cy="898635"/>
            </a:xfrm>
            <a:prstGeom prst="rect">
              <a:avLst/>
            </a:prstGeom>
            <a:noFill/>
            <a:ln>
              <a:noFill/>
            </a:ln>
            <a:effectLst/>
          </p:spPr>
          <p:txBody>
            <a:bodyPr lIns="121920" tIns="121920" rIns="121920" bIns="121920" spcCol="1270" anchor="ctr"/>
            <a:lstStyle/>
            <a:p>
              <a:pPr marL="0" marR="0" lvl="0" indent="0" defTabSz="1422400" eaLnBrk="1" fontAlgn="auto" latinLnBrk="0" hangingPunct="1">
                <a:lnSpc>
                  <a:spcPct val="90000"/>
                </a:lnSpc>
                <a:spcBef>
                  <a:spcPts val="0"/>
                </a:spcBef>
                <a:spcAft>
                  <a:spcPct val="35000"/>
                </a:spcAft>
                <a:buClrTx/>
                <a:buSzTx/>
                <a:buFontTx/>
                <a:buNone/>
                <a:tabLst/>
                <a:defRPr/>
              </a:pPr>
              <a:r>
                <a:rPr kumimoji="0" lang="en-US" sz="1800" b="1" i="0" u="none" strike="noStrike" kern="0" cap="none" spc="0" normalizeH="0" baseline="0" noProof="0" dirty="0">
                  <a:ln>
                    <a:noFill/>
                  </a:ln>
                  <a:solidFill>
                    <a:srgbClr val="000000">
                      <a:hueOff val="0"/>
                      <a:satOff val="0"/>
                      <a:lumOff val="0"/>
                      <a:alphaOff val="0"/>
                    </a:srgbClr>
                  </a:solidFill>
                  <a:effectLst/>
                  <a:uLnTx/>
                  <a:uFillTx/>
                  <a:latin typeface="Arial"/>
                  <a:ea typeface="+mn-ea"/>
                  <a:cs typeface="+mn-cs"/>
                </a:rPr>
                <a:t>Easy to Use</a:t>
              </a:r>
            </a:p>
          </p:txBody>
        </p:sp>
        <p:sp>
          <p:nvSpPr>
            <p:cNvPr id="26" name="Rounded Rectangle 25"/>
            <p:cNvSpPr/>
            <p:nvPr/>
          </p:nvSpPr>
          <p:spPr>
            <a:xfrm>
              <a:off x="700319" y="4742936"/>
              <a:ext cx="8743225" cy="1397732"/>
            </a:xfrm>
            <a:prstGeom prst="roundRect">
              <a:avLst>
                <a:gd name="adj" fmla="val 10000"/>
              </a:avLst>
            </a:prstGeom>
            <a:solidFill>
              <a:srgbClr val="D4CDB8">
                <a:tint val="40000"/>
                <a:hueOff val="0"/>
                <a:satOff val="0"/>
                <a:lumOff val="0"/>
                <a:alphaOff val="0"/>
              </a:srgbClr>
            </a:solidFill>
            <a:ln>
              <a:noFill/>
            </a:ln>
            <a:effectLst>
              <a:outerShdw blurRad="40000" dist="23000" dir="5400000" rotWithShape="0">
                <a:srgbClr val="000000">
                  <a:alpha val="35000"/>
                </a:srgbClr>
              </a:outerShdw>
            </a:effectLst>
          </p:spPr>
        </p:sp>
        <p:sp>
          <p:nvSpPr>
            <p:cNvPr id="27" name="Rounded Rectangle 26"/>
            <p:cNvSpPr/>
            <p:nvPr/>
          </p:nvSpPr>
          <p:spPr>
            <a:xfrm>
              <a:off x="7096357" y="1726342"/>
              <a:ext cx="1836738"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Sophisticated query language</a:t>
              </a:r>
            </a:p>
          </p:txBody>
        </p:sp>
        <p:sp>
          <p:nvSpPr>
            <p:cNvPr id="28" name="Rounded Rectangle 27"/>
            <p:cNvSpPr/>
            <p:nvPr/>
          </p:nvSpPr>
          <p:spPr>
            <a:xfrm>
              <a:off x="5043720" y="1726342"/>
              <a:ext cx="1836737"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Full featured indexes</a:t>
              </a:r>
            </a:p>
          </p:txBody>
        </p:sp>
        <p:sp>
          <p:nvSpPr>
            <p:cNvPr id="29" name="Rounded Rectangle 28"/>
            <p:cNvSpPr/>
            <p:nvPr/>
          </p:nvSpPr>
          <p:spPr>
            <a:xfrm>
              <a:off x="2951395" y="1726342"/>
              <a:ext cx="1836737"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Rich data model</a:t>
              </a:r>
            </a:p>
          </p:txBody>
        </p:sp>
        <p:sp>
          <p:nvSpPr>
            <p:cNvPr id="30" name="Rounded Rectangle 29"/>
            <p:cNvSpPr/>
            <p:nvPr/>
          </p:nvSpPr>
          <p:spPr>
            <a:xfrm>
              <a:off x="7096357" y="3264677"/>
              <a:ext cx="1836738" cy="1157287"/>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Simple to setup and manage</a:t>
              </a:r>
            </a:p>
          </p:txBody>
        </p:sp>
        <p:sp>
          <p:nvSpPr>
            <p:cNvPr id="31" name="Rounded Rectangle 30"/>
            <p:cNvSpPr/>
            <p:nvPr/>
          </p:nvSpPr>
          <p:spPr>
            <a:xfrm>
              <a:off x="5043720" y="3264677"/>
              <a:ext cx="1836737" cy="1157287"/>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Native language drivers in all popular languages</a:t>
              </a:r>
            </a:p>
          </p:txBody>
        </p:sp>
        <p:sp>
          <p:nvSpPr>
            <p:cNvPr id="32" name="Rounded Rectangle 31"/>
            <p:cNvSpPr/>
            <p:nvPr/>
          </p:nvSpPr>
          <p:spPr>
            <a:xfrm>
              <a:off x="2951395" y="3264677"/>
              <a:ext cx="1836737" cy="1157287"/>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Easy mapping to object oriented code</a:t>
              </a:r>
            </a:p>
          </p:txBody>
        </p:sp>
        <p:sp>
          <p:nvSpPr>
            <p:cNvPr id="33" name="Rounded Rectangle 32"/>
            <p:cNvSpPr/>
            <p:nvPr/>
          </p:nvSpPr>
          <p:spPr>
            <a:xfrm>
              <a:off x="7096357" y="4817409"/>
              <a:ext cx="1836738"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Dynamically add / remove capacity with no downtime</a:t>
              </a:r>
            </a:p>
          </p:txBody>
        </p:sp>
        <p:sp>
          <p:nvSpPr>
            <p:cNvPr id="34" name="Rounded Rectangle 33"/>
            <p:cNvSpPr/>
            <p:nvPr/>
          </p:nvSpPr>
          <p:spPr>
            <a:xfrm>
              <a:off x="5043720" y="4817409"/>
              <a:ext cx="1836737"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Auto-</a:t>
              </a:r>
              <a:r>
                <a:rPr kumimoji="0" lang="en-US" sz="1600" b="0" i="0" u="none" strike="noStrike" kern="0" cap="none" spc="0" normalizeH="0" baseline="0" noProof="0" dirty="0" err="1">
                  <a:ln>
                    <a:noFill/>
                  </a:ln>
                  <a:solidFill>
                    <a:sysClr val="windowText" lastClr="000000"/>
                  </a:solidFill>
                  <a:effectLst/>
                  <a:uLnTx/>
                  <a:uFillTx/>
                  <a:latin typeface="Arial"/>
                  <a:ea typeface="+mn-ea"/>
                  <a:cs typeface="+mn-cs"/>
                </a:rPr>
                <a:t>sharding</a:t>
              </a: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 built in</a:t>
              </a:r>
            </a:p>
          </p:txBody>
        </p:sp>
        <p:sp>
          <p:nvSpPr>
            <p:cNvPr id="35" name="Rounded Rectangle 34"/>
            <p:cNvSpPr/>
            <p:nvPr/>
          </p:nvSpPr>
          <p:spPr>
            <a:xfrm>
              <a:off x="2951395" y="4817409"/>
              <a:ext cx="1836737" cy="1155700"/>
            </a:xfrm>
            <a:prstGeom prst="roundRect">
              <a:avLst>
                <a:gd name="adj" fmla="val 8575"/>
              </a:avLst>
            </a:prstGeom>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ea typeface="+mn-ea"/>
                  <a:cs typeface="+mn-cs"/>
                </a:rPr>
                <a:t>Operates at in-memory speed wherever possible</a:t>
              </a:r>
            </a:p>
          </p:txBody>
        </p:sp>
        <p:sp>
          <p:nvSpPr>
            <p:cNvPr id="36" name="Rounded Rectangle 4"/>
            <p:cNvSpPr/>
            <p:nvPr/>
          </p:nvSpPr>
          <p:spPr>
            <a:xfrm>
              <a:off x="779694" y="4959303"/>
              <a:ext cx="2042347" cy="10316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1920" tIns="121920" rIns="121920" bIns="121920" spcCol="1270" anchor="ctr"/>
            <a:lstStyle/>
            <a:p>
              <a:pPr defTabSz="1422400" fontAlgn="auto">
                <a:lnSpc>
                  <a:spcPct val="90000"/>
                </a:lnSpc>
                <a:spcAft>
                  <a:spcPct val="35000"/>
                </a:spcAft>
                <a:defRPr/>
              </a:pPr>
              <a:r>
                <a:rPr lang="en-US" b="1" dirty="0">
                  <a:solidFill>
                    <a:sysClr val="windowText" lastClr="000000"/>
                  </a:solidFill>
                </a:rPr>
                <a:t>Fast </a:t>
              </a:r>
              <a:r>
                <a:rPr lang="en-US" b="1" dirty="0" smtClean="0">
                  <a:solidFill>
                    <a:sysClr val="windowText" lastClr="000000"/>
                  </a:solidFill>
                </a:rPr>
                <a:t>&amp; Scalable</a:t>
              </a:r>
              <a:endParaRPr lang="en-US" b="1" dirty="0">
                <a:solidFill>
                  <a:sysClr val="windowText" lastClr="000000"/>
                </a:solidFill>
              </a:endParaRPr>
            </a:p>
          </p:txBody>
        </p:sp>
      </p:gr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is Easy to Use</a:t>
            </a:r>
          </a:p>
        </p:txBody>
      </p:sp>
      <p:sp>
        <p:nvSpPr>
          <p:cNvPr id="8" name="Content Placeholder 2"/>
          <p:cNvSpPr>
            <a:spLocks noGrp="1"/>
          </p:cNvSpPr>
          <p:nvPr>
            <p:ph sz="quarter" idx="10"/>
          </p:nvPr>
        </p:nvSpPr>
        <p:spPr>
          <a:xfrm>
            <a:off x="5580993" y="1353645"/>
            <a:ext cx="4004332" cy="4584700"/>
          </a:xfrm>
          <a:prstGeom prst="rect">
            <a:avLst/>
          </a:prstGeom>
          <a:solidFill>
            <a:srgbClr val="002060"/>
          </a:solidFill>
        </p:spPr>
        <p:txBody>
          <a:bodyPr anchor="ctr">
            <a:normAutofit fontScale="77500" lnSpcReduction="20000"/>
          </a:bodyPr>
          <a:lstStyle/>
          <a:p>
            <a:pPr marL="111125" indent="173038">
              <a:lnSpc>
                <a:spcPct val="90000"/>
              </a:lnSpc>
              <a:buFont typeface="Wingdings 3" pitchFamily="18" charset="2"/>
              <a:buNone/>
            </a:pPr>
            <a:r>
              <a:rPr lang="en-US" sz="2600" dirty="0" smtClean="0">
                <a:solidFill>
                  <a:schemeClr val="bg1"/>
                </a:solidFill>
              </a:rPr>
              <a:t>{ </a:t>
            </a:r>
          </a:p>
          <a:p>
            <a:pPr marL="111125" indent="173038">
              <a:lnSpc>
                <a:spcPct val="90000"/>
              </a:lnSpc>
              <a:buFont typeface="Wingdings 3" pitchFamily="18" charset="2"/>
              <a:buNone/>
            </a:pPr>
            <a:r>
              <a:rPr lang="en-US" sz="2600" dirty="0" smtClean="0">
                <a:solidFill>
                  <a:schemeClr val="bg1"/>
                </a:solidFill>
              </a:rPr>
              <a:t>  title: ‘</a:t>
            </a:r>
            <a:r>
              <a:rPr lang="en-US" sz="2600" dirty="0" err="1" smtClean="0">
                <a:solidFill>
                  <a:schemeClr val="bg1"/>
                </a:solidFill>
              </a:rPr>
              <a:t>MongoDB</a:t>
            </a:r>
            <a:r>
              <a:rPr lang="en-US" sz="2600" dirty="0" smtClean="0">
                <a:solidFill>
                  <a:schemeClr val="bg1"/>
                </a:solidFill>
              </a:rPr>
              <a:t>’,</a:t>
            </a:r>
          </a:p>
          <a:p>
            <a:pPr marL="111125" indent="173038">
              <a:lnSpc>
                <a:spcPct val="90000"/>
              </a:lnSpc>
              <a:buFont typeface="Wingdings 3" pitchFamily="18" charset="2"/>
              <a:buNone/>
            </a:pPr>
            <a:r>
              <a:rPr lang="en-US" sz="2600" dirty="0" smtClean="0">
                <a:solidFill>
                  <a:schemeClr val="bg1"/>
                </a:solidFill>
              </a:rPr>
              <a:t>  contributors: [ </a:t>
            </a:r>
          </a:p>
          <a:p>
            <a:pPr marL="111125" indent="173038">
              <a:lnSpc>
                <a:spcPct val="90000"/>
              </a:lnSpc>
              <a:buFont typeface="Wingdings 3" pitchFamily="18" charset="2"/>
              <a:buNone/>
            </a:pPr>
            <a:r>
              <a:rPr lang="en-US" sz="2600" dirty="0" smtClean="0">
                <a:solidFill>
                  <a:schemeClr val="bg1"/>
                </a:solidFill>
              </a:rPr>
              <a:t>    { name: ‘Eliot Horowitz’,</a:t>
            </a:r>
          </a:p>
          <a:p>
            <a:pPr marL="111125" indent="173038">
              <a:lnSpc>
                <a:spcPct val="90000"/>
              </a:lnSpc>
              <a:buFont typeface="Wingdings 3" pitchFamily="18" charset="2"/>
              <a:buNone/>
            </a:pPr>
            <a:r>
              <a:rPr lang="en-US" sz="2600" dirty="0" smtClean="0">
                <a:solidFill>
                  <a:schemeClr val="bg1"/>
                </a:solidFill>
              </a:rPr>
              <a:t>      email: ‘eliot@10gen.com’ },</a:t>
            </a:r>
          </a:p>
          <a:p>
            <a:pPr marL="111125" indent="173038">
              <a:lnSpc>
                <a:spcPct val="90000"/>
              </a:lnSpc>
              <a:buFont typeface="Wingdings 3" pitchFamily="18" charset="2"/>
              <a:buNone/>
            </a:pPr>
            <a:r>
              <a:rPr lang="en-US" sz="2600" dirty="0" smtClean="0">
                <a:solidFill>
                  <a:schemeClr val="bg1"/>
                </a:solidFill>
              </a:rPr>
              <a:t>    { name: ‘Dwight Merriman’,</a:t>
            </a:r>
          </a:p>
          <a:p>
            <a:pPr marL="111125" indent="173038">
              <a:lnSpc>
                <a:spcPct val="90000"/>
              </a:lnSpc>
              <a:buFont typeface="Wingdings 3" pitchFamily="18" charset="2"/>
              <a:buNone/>
            </a:pPr>
            <a:r>
              <a:rPr lang="en-US" sz="2600" dirty="0" smtClean="0">
                <a:solidFill>
                  <a:schemeClr val="bg1"/>
                </a:solidFill>
              </a:rPr>
              <a:t>      email: ‘dwight@10gen.com’ }</a:t>
            </a:r>
          </a:p>
          <a:p>
            <a:pPr marL="111125" indent="173038">
              <a:lnSpc>
                <a:spcPct val="90000"/>
              </a:lnSpc>
              <a:buFont typeface="Wingdings 3" pitchFamily="18" charset="2"/>
              <a:buNone/>
            </a:pPr>
            <a:r>
              <a:rPr lang="en-US" sz="2600" dirty="0" smtClean="0">
                <a:solidFill>
                  <a:schemeClr val="bg1"/>
                </a:solidFill>
              </a:rPr>
              <a:t>  ],</a:t>
            </a:r>
          </a:p>
          <a:p>
            <a:pPr marL="111125" indent="173038">
              <a:lnSpc>
                <a:spcPct val="90000"/>
              </a:lnSpc>
              <a:buFont typeface="Wingdings 3" pitchFamily="18" charset="2"/>
              <a:buNone/>
            </a:pPr>
            <a:r>
              <a:rPr lang="en-US" sz="2600" dirty="0" smtClean="0">
                <a:solidFill>
                  <a:schemeClr val="bg1"/>
                </a:solidFill>
              </a:rPr>
              <a:t>  model: { </a:t>
            </a:r>
          </a:p>
          <a:p>
            <a:pPr marL="111125" indent="173038">
              <a:lnSpc>
                <a:spcPct val="90000"/>
              </a:lnSpc>
              <a:buFont typeface="Wingdings 3" pitchFamily="18" charset="2"/>
              <a:buNone/>
            </a:pPr>
            <a:r>
              <a:rPr lang="en-US" sz="2600" dirty="0" smtClean="0">
                <a:solidFill>
                  <a:schemeClr val="bg1"/>
                </a:solidFill>
              </a:rPr>
              <a:t>     relational: false, </a:t>
            </a:r>
          </a:p>
          <a:p>
            <a:pPr marL="111125" indent="173038">
              <a:lnSpc>
                <a:spcPct val="90000"/>
              </a:lnSpc>
              <a:buFont typeface="Wingdings 3" pitchFamily="18" charset="2"/>
              <a:buNone/>
            </a:pPr>
            <a:r>
              <a:rPr lang="en-US" sz="2600" dirty="0" smtClean="0">
                <a:solidFill>
                  <a:schemeClr val="bg1"/>
                </a:solidFill>
              </a:rPr>
              <a:t>     awesome: true</a:t>
            </a:r>
          </a:p>
          <a:p>
            <a:pPr marL="111125" indent="173038">
              <a:lnSpc>
                <a:spcPct val="90000"/>
              </a:lnSpc>
              <a:buFont typeface="Wingdings 3" pitchFamily="18" charset="2"/>
              <a:buNone/>
            </a:pPr>
            <a:r>
              <a:rPr lang="en-US" sz="2600" dirty="0" smtClean="0">
                <a:solidFill>
                  <a:schemeClr val="bg1"/>
                </a:solidFill>
              </a:rPr>
              <a:t>  }</a:t>
            </a:r>
          </a:p>
          <a:p>
            <a:pPr marL="111125" indent="173038">
              <a:lnSpc>
                <a:spcPct val="90000"/>
              </a:lnSpc>
              <a:buFont typeface="Wingdings 3" pitchFamily="18" charset="2"/>
              <a:buNone/>
            </a:pPr>
            <a:r>
              <a:rPr lang="en-US" sz="2600" dirty="0" smtClean="0">
                <a:solidFill>
                  <a:schemeClr val="bg1"/>
                </a:solidFill>
              </a:rPr>
              <a:t>}</a:t>
            </a:r>
          </a:p>
        </p:txBody>
      </p:sp>
      <p:pic>
        <p:nvPicPr>
          <p:cNvPr id="9" name="Content Placeholder 5"/>
          <p:cNvPicPr>
            <a:picLocks noChangeAspect="1"/>
          </p:cNvPicPr>
          <p:nvPr/>
        </p:nvPicPr>
        <p:blipFill>
          <a:blip r:embed="rId5" cstate="print"/>
          <a:srcRect l="20885" r="20885"/>
          <a:stretch>
            <a:fillRect/>
          </a:stretch>
        </p:blipFill>
        <p:spPr bwMode="auto">
          <a:xfrm>
            <a:off x="756299" y="1317171"/>
            <a:ext cx="3681413" cy="4626429"/>
          </a:xfrm>
          <a:prstGeom prst="rect">
            <a:avLst/>
          </a:prstGeom>
          <a:ln>
            <a:noFill/>
          </a:ln>
          <a:effectLst>
            <a:outerShdw blurRad="190500" algn="tl" rotWithShape="0">
              <a:srgbClr val="000000">
                <a:alpha val="70000"/>
              </a:srgbClr>
            </a:outerShdw>
          </a:effectLst>
        </p:spPr>
      </p:pic>
      <p:sp>
        <p:nvSpPr>
          <p:cNvPr id="10" name="Right Arrow 9"/>
          <p:cNvSpPr/>
          <p:nvPr/>
        </p:nvSpPr>
        <p:spPr bwMode="auto">
          <a:xfrm>
            <a:off x="4437712" y="3284538"/>
            <a:ext cx="1057275" cy="81756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Schema Free</a:t>
            </a:r>
          </a:p>
        </p:txBody>
      </p:sp>
      <p:graphicFrame>
        <p:nvGraphicFramePr>
          <p:cNvPr id="7" name="Diagram 6"/>
          <p:cNvGraphicFramePr/>
          <p:nvPr/>
        </p:nvGraphicFramePr>
        <p:xfrm>
          <a:off x="1509110" y="1148839"/>
          <a:ext cx="6846614" cy="1042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7" name="Group 3"/>
          <p:cNvGrpSpPr>
            <a:grpSpLocks/>
          </p:cNvGrpSpPr>
          <p:nvPr/>
        </p:nvGrpSpPr>
        <p:grpSpPr bwMode="auto">
          <a:xfrm>
            <a:off x="1130081" y="2349062"/>
            <a:ext cx="7620000" cy="3802774"/>
            <a:chOff x="685800" y="2404533"/>
            <a:chExt cx="7620000" cy="3352800"/>
          </a:xfrm>
        </p:grpSpPr>
        <p:sp>
          <p:nvSpPr>
            <p:cNvPr id="28" name="Rounded Rectangle 27"/>
            <p:cNvSpPr/>
            <p:nvPr/>
          </p:nvSpPr>
          <p:spPr bwMode="auto">
            <a:xfrm>
              <a:off x="685800" y="2404533"/>
              <a:ext cx="7620000" cy="3352800"/>
            </a:xfrm>
            <a:prstGeom prst="roundRect">
              <a:avLst/>
            </a:prstGeom>
            <a:solidFill>
              <a:schemeClr val="accent5">
                <a:lumMod val="20000"/>
                <a:lumOff val="80000"/>
              </a:schemeClr>
            </a:solidFill>
            <a:ln w="25400" cap="flat" cmpd="sng" algn="ctr">
              <a:solidFill>
                <a:schemeClr val="accent5"/>
              </a:solidFill>
              <a:prstDash val="solid"/>
              <a:headEnd type="none" w="med" len="med"/>
              <a:tailEnd type="none" w="med" len="med"/>
            </a:ln>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pic>
          <p:nvPicPr>
            <p:cNvPr id="29" name="Picture 2"/>
            <p:cNvPicPr>
              <a:picLocks noChangeAspect="1" noChangeArrowheads="1"/>
            </p:cNvPicPr>
            <p:nvPr/>
          </p:nvPicPr>
          <p:blipFill>
            <a:blip r:embed="rId10" cstate="print"/>
            <a:srcRect l="2962" r="2962"/>
            <a:stretch>
              <a:fillRect/>
            </a:stretch>
          </p:blipFill>
          <p:spPr bwMode="auto">
            <a:xfrm>
              <a:off x="1219200" y="5257800"/>
              <a:ext cx="1107941" cy="392560"/>
            </a:xfrm>
            <a:prstGeom prst="rect">
              <a:avLst/>
            </a:prstGeom>
            <a:noFill/>
            <a:ln w="12700">
              <a:noFill/>
              <a:miter lim="800000"/>
              <a:headEnd/>
              <a:tailEnd/>
            </a:ln>
          </p:spPr>
        </p:pic>
        <p:grpSp>
          <p:nvGrpSpPr>
            <p:cNvPr id="30" name="Group 47"/>
            <p:cNvGrpSpPr>
              <a:grpSpLocks/>
            </p:cNvGrpSpPr>
            <p:nvPr/>
          </p:nvGrpSpPr>
          <p:grpSpPr bwMode="auto">
            <a:xfrm>
              <a:off x="1004033" y="2657840"/>
              <a:ext cx="5416386" cy="2609124"/>
              <a:chOff x="-1949160" y="1594116"/>
              <a:chExt cx="5051137" cy="1524000"/>
            </a:xfrm>
          </p:grpSpPr>
          <p:sp>
            <p:nvSpPr>
              <p:cNvPr id="44" name="Document 60"/>
              <p:cNvSpPr/>
              <p:nvPr/>
            </p:nvSpPr>
            <p:spPr bwMode="auto">
              <a:xfrm>
                <a:off x="-1949844" y="1594521"/>
                <a:ext cx="1905338" cy="1523497"/>
              </a:xfrm>
              <a:prstGeom prst="flowChartDocument">
                <a:avLst/>
              </a:prstGeom>
              <a:solidFill>
                <a:schemeClr val="bg1"/>
              </a:solidFill>
              <a:ln w="9525" cap="flat" cmpd="sng" algn="ctr">
                <a:solidFill>
                  <a:schemeClr val="accent5"/>
                </a:solidFill>
                <a:prstDash val="solid"/>
                <a:headEnd type="none" w="med" len="med"/>
                <a:tailEnd type="none" w="med" len="med"/>
              </a:ln>
              <a:effectLst>
                <a:outerShdw blurRad="40000" dist="23000" dir="5400000" rotWithShape="0">
                  <a:srgbClr val="000000">
                    <a:alpha val="35000"/>
                  </a:srgbClr>
                </a:outerShdw>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sp>
            <p:nvSpPr>
              <p:cNvPr id="45" name="Rectangle 44"/>
              <p:cNvSpPr/>
              <p:nvPr/>
            </p:nvSpPr>
            <p:spPr>
              <a:xfrm>
                <a:off x="1158683" y="2743074"/>
                <a:ext cx="1943294" cy="325558"/>
              </a:xfrm>
              <a:prstGeom prst="rect">
                <a:avLst/>
              </a:prstGeom>
              <a:ln>
                <a:noFill/>
              </a:ln>
            </p:spPr>
            <p:txBody>
              <a:bodyPr lIns="64291" tIns="32146" rIns="64291" bIns="32146">
                <a:spAutoFit/>
              </a:bodyPr>
              <a:lstStyle/>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noProof="0" dirty="0">
                  <a:ln>
                    <a:solidFill>
                      <a:srgbClr val="E65A0F">
                        <a:lumMod val="10000"/>
                      </a:srgbClr>
                    </a:solidFill>
                  </a:ln>
                  <a:solidFill>
                    <a:srgbClr val="000000"/>
                  </a:solidFill>
                  <a:effectLst/>
                  <a:uLnTx/>
                  <a:uFillTx/>
                  <a:latin typeface="Arial"/>
                  <a:cs typeface="+mn-cs"/>
                </a:endParaRPr>
              </a:p>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400" b="0" i="0" u="none" strike="noStrike" kern="0" cap="none" spc="0" normalizeH="0" baseline="0" noProof="0" dirty="0">
                  <a:ln>
                    <a:noFill/>
                  </a:ln>
                  <a:solidFill>
                    <a:sysClr val="windowText" lastClr="000000"/>
                  </a:solidFill>
                  <a:effectLst/>
                  <a:uLnTx/>
                  <a:uFillTx/>
                  <a:latin typeface="Arial"/>
                  <a:cs typeface="+mn-cs"/>
                </a:endParaRPr>
              </a:p>
            </p:txBody>
          </p:sp>
        </p:grpSp>
        <p:grpSp>
          <p:nvGrpSpPr>
            <p:cNvPr id="31" name="Group 48"/>
            <p:cNvGrpSpPr>
              <a:grpSpLocks/>
            </p:cNvGrpSpPr>
            <p:nvPr/>
          </p:nvGrpSpPr>
          <p:grpSpPr bwMode="auto">
            <a:xfrm>
              <a:off x="3160713" y="2658534"/>
              <a:ext cx="2590433" cy="1516063"/>
              <a:chOff x="3200685" y="2895003"/>
              <a:chExt cx="2011324" cy="1434262"/>
            </a:xfrm>
          </p:grpSpPr>
          <p:sp>
            <p:nvSpPr>
              <p:cNvPr id="42" name="Document 58"/>
              <p:cNvSpPr/>
              <p:nvPr/>
            </p:nvSpPr>
            <p:spPr bwMode="auto">
              <a:xfrm>
                <a:off x="3200685" y="2895003"/>
                <a:ext cx="1905605" cy="1434262"/>
              </a:xfrm>
              <a:prstGeom prst="flowChartDocument">
                <a:avLst/>
              </a:prstGeom>
              <a:solidFill>
                <a:schemeClr val="bg1"/>
              </a:solidFill>
              <a:ln w="9525" cap="flat" cmpd="sng" algn="ctr">
                <a:solidFill>
                  <a:schemeClr val="accent5"/>
                </a:solidFill>
                <a:prstDash val="solid"/>
                <a:headEnd type="none" w="med" len="med"/>
                <a:tailEnd type="none" w="med" len="med"/>
              </a:ln>
              <a:effectLst>
                <a:outerShdw blurRad="40000" dist="23000" dir="5400000" rotWithShape="0">
                  <a:srgbClr val="000000">
                    <a:alpha val="35000"/>
                  </a:srgbClr>
                </a:outerShdw>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sp>
            <p:nvSpPr>
              <p:cNvPr id="43" name="Rectangle 42"/>
              <p:cNvSpPr>
                <a:spLocks noChangeAspect="1"/>
              </p:cNvSpPr>
              <p:nvPr/>
            </p:nvSpPr>
            <p:spPr>
              <a:xfrm>
                <a:off x="3276604" y="2971799"/>
                <a:ext cx="1935405" cy="978112"/>
              </a:xfrm>
              <a:prstGeom prst="rect">
                <a:avLst/>
              </a:prstGeom>
              <a:ln>
                <a:noFill/>
              </a:ln>
            </p:spPr>
            <p:txBody>
              <a:bodyPr lIns="64291" tIns="32146" rIns="64291" bIns="32146">
                <a:spAutoFit/>
              </a:bodyPr>
              <a:lstStyle/>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{name: “</a:t>
                </a:r>
                <a:r>
                  <a:rPr kumimoji="0" lang="en-US" sz="1600" b="0" i="0" u="none" strike="noStrike" kern="0" cap="none" spc="0" normalizeH="0" baseline="0" noProof="0" dirty="0" err="1">
                    <a:ln>
                      <a:noFill/>
                    </a:ln>
                    <a:solidFill>
                      <a:sysClr val="windowText" lastClr="000000"/>
                    </a:solidFill>
                    <a:effectLst/>
                    <a:uLnTx/>
                    <a:uFillTx/>
                  </a:rPr>
                  <a:t>jeff</a:t>
                </a:r>
                <a:r>
                  <a:rPr kumimoji="0" lang="en-US" sz="1600" b="0" i="0" u="none" strike="noStrike" kern="0" cap="none" spc="0" normalizeH="0" baseline="0" noProof="0" dirty="0">
                    <a:ln>
                      <a:noFill/>
                    </a:ln>
                    <a:solidFill>
                      <a:sysClr val="windowText" lastClr="000000"/>
                    </a:solidFill>
                    <a:effectLst/>
                    <a:uLnTx/>
                    <a:uFillTx/>
                  </a:rPr>
                  <a:t>”,</a:t>
                </a:r>
              </a:p>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eyes: “blue”,</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loc: [40.7, 73.4],</a:t>
                </a:r>
                <a:endParaRPr kumimoji="0" lang="en-US" sz="1600" b="0" i="0" u="none" strike="noStrike" kern="0" cap="none" spc="0" normalizeH="0" baseline="0" noProof="0" dirty="0">
                  <a:ln>
                    <a:noFill/>
                  </a:ln>
                  <a:solidFill>
                    <a:sysClr val="windowText" lastClr="000000"/>
                  </a:solidFill>
                  <a:effectLst/>
                  <a:uLnTx/>
                  <a:uFillTx/>
                </a:endParaRP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boss: “ben”</a:t>
                </a:r>
                <a:r>
                  <a:rPr kumimoji="0" lang="hu-HU" sz="1600" b="0" i="0" u="none" strike="noStrike" kern="0" cap="none" spc="0" normalizeH="0" baseline="0" noProof="0" dirty="0">
                    <a:ln>
                      <a:noFill/>
                    </a:ln>
                    <a:solidFill>
                      <a:sysClr val="windowText" lastClr="000000"/>
                    </a:solidFill>
                    <a:effectLst/>
                    <a:uLnTx/>
                    <a:uFillTx/>
                  </a:rPr>
                  <a:t>}</a:t>
                </a:r>
              </a:p>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noProof="0" dirty="0">
                  <a:ln>
                    <a:noFill/>
                  </a:ln>
                  <a:solidFill>
                    <a:srgbClr val="000000"/>
                  </a:solidFill>
                  <a:effectLst/>
                  <a:uLnTx/>
                  <a:uFillTx/>
                  <a:latin typeface="Arial"/>
                  <a:cs typeface="+mn-cs"/>
                </a:endParaRPr>
              </a:p>
            </p:txBody>
          </p:sp>
        </p:grpSp>
        <p:grpSp>
          <p:nvGrpSpPr>
            <p:cNvPr id="32" name="Group 49"/>
            <p:cNvGrpSpPr>
              <a:grpSpLocks/>
            </p:cNvGrpSpPr>
            <p:nvPr/>
          </p:nvGrpSpPr>
          <p:grpSpPr bwMode="auto">
            <a:xfrm>
              <a:off x="5746752" y="2658531"/>
              <a:ext cx="2406650" cy="1017588"/>
              <a:chOff x="5333723" y="2895109"/>
              <a:chExt cx="1968971" cy="787950"/>
            </a:xfrm>
          </p:grpSpPr>
          <p:sp>
            <p:nvSpPr>
              <p:cNvPr id="40" name="Document 56"/>
              <p:cNvSpPr/>
              <p:nvPr/>
            </p:nvSpPr>
            <p:spPr bwMode="auto">
              <a:xfrm>
                <a:off x="5333723" y="2895109"/>
                <a:ext cx="1905331" cy="787950"/>
              </a:xfrm>
              <a:prstGeom prst="flowChartDocument">
                <a:avLst/>
              </a:prstGeom>
              <a:solidFill>
                <a:schemeClr val="bg1"/>
              </a:solidFill>
              <a:ln w="9525" cap="flat" cmpd="sng" algn="ctr">
                <a:solidFill>
                  <a:schemeClr val="accent5"/>
                </a:solidFill>
                <a:prstDash val="solid"/>
                <a:headEnd type="none" w="med" len="med"/>
                <a:tailEnd type="none" w="med" len="med"/>
              </a:ln>
              <a:effectLst>
                <a:outerShdw blurRad="40000" dist="23000" dir="5400000" rotWithShape="0">
                  <a:srgbClr val="000000">
                    <a:alpha val="35000"/>
                  </a:srgbClr>
                </a:outerShdw>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sp>
            <p:nvSpPr>
              <p:cNvPr id="41" name="Rectangle 40"/>
              <p:cNvSpPr/>
              <p:nvPr/>
            </p:nvSpPr>
            <p:spPr>
              <a:xfrm>
                <a:off x="5359699" y="2971323"/>
                <a:ext cx="1942995" cy="525001"/>
              </a:xfrm>
              <a:prstGeom prst="rect">
                <a:avLst/>
              </a:prstGeom>
              <a:ln>
                <a:noFill/>
              </a:ln>
            </p:spPr>
            <p:txBody>
              <a:bodyPr lIns="64291" tIns="32146" rIns="64291" bIns="32146">
                <a:spAutoFit/>
              </a:bodyPr>
              <a:lstStyle/>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cs typeface="+mn-cs"/>
                  </a:rPr>
                  <a:t>{</a:t>
                </a:r>
                <a:r>
                  <a:rPr kumimoji="0" lang="en-US" sz="1600" b="0" i="0" u="none" strike="noStrike" kern="0" cap="none" spc="0" normalizeH="0" baseline="0" noProof="0" dirty="0">
                    <a:ln>
                      <a:noFill/>
                    </a:ln>
                    <a:solidFill>
                      <a:sysClr val="windowText" lastClr="000000"/>
                    </a:solidFill>
                    <a:effectLst/>
                    <a:uLnTx/>
                    <a:uFillTx/>
                  </a:rPr>
                  <a:t>name: “</a:t>
                </a:r>
                <a:r>
                  <a:rPr kumimoji="0" lang="en-US" sz="1600" b="0" i="0" u="none" strike="noStrike" kern="0" cap="none" spc="0" normalizeH="0" baseline="0" noProof="0" dirty="0" err="1">
                    <a:ln>
                      <a:noFill/>
                    </a:ln>
                    <a:solidFill>
                      <a:sysClr val="windowText" lastClr="000000"/>
                    </a:solidFill>
                    <a:effectLst/>
                    <a:uLnTx/>
                    <a:uFillTx/>
                  </a:rPr>
                  <a:t>brendan</a:t>
                </a:r>
                <a:r>
                  <a:rPr kumimoji="0" lang="en-US" sz="1600" b="0" i="0" u="none" strike="noStrike" kern="0" cap="none" spc="0" normalizeH="0" baseline="0" noProof="0" dirty="0">
                    <a:ln>
                      <a:noFill/>
                    </a:ln>
                    <a:solidFill>
                      <a:sysClr val="windowText" lastClr="000000"/>
                    </a:solidFill>
                    <a:effectLst/>
                    <a:uLnTx/>
                    <a:uFillTx/>
                  </a:rPr>
                  <a:t>”,</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aliases: </a:t>
                </a:r>
                <a:r>
                  <a:rPr kumimoji="0" lang="hu-HU" sz="1600" b="0" i="0" u="none" strike="noStrike" kern="0" cap="none" spc="0" normalizeH="0" baseline="0" noProof="0" dirty="0">
                    <a:ln>
                      <a:noFill/>
                    </a:ln>
                    <a:solidFill>
                      <a:sysClr val="windowText" lastClr="000000"/>
                    </a:solidFill>
                    <a:effectLst/>
                    <a:uLnTx/>
                    <a:uFillTx/>
                  </a:rPr>
                  <a:t>[“el diablo”]}</a:t>
                </a:r>
              </a:p>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noProof="0" dirty="0">
                  <a:ln>
                    <a:noFill/>
                  </a:ln>
                  <a:solidFill>
                    <a:srgbClr val="000000"/>
                  </a:solidFill>
                  <a:effectLst/>
                  <a:uLnTx/>
                  <a:uFillTx/>
                  <a:latin typeface="Arial"/>
                  <a:cs typeface="+mn-cs"/>
                </a:endParaRPr>
              </a:p>
            </p:txBody>
          </p:sp>
        </p:grpSp>
        <p:grpSp>
          <p:nvGrpSpPr>
            <p:cNvPr id="33" name="Group 50"/>
            <p:cNvGrpSpPr>
              <a:grpSpLocks/>
            </p:cNvGrpSpPr>
            <p:nvPr/>
          </p:nvGrpSpPr>
          <p:grpSpPr bwMode="auto">
            <a:xfrm>
              <a:off x="3107087" y="4259643"/>
              <a:ext cx="2607912" cy="1016000"/>
              <a:chOff x="5282308" y="2811919"/>
              <a:chExt cx="2020387" cy="786721"/>
            </a:xfrm>
          </p:grpSpPr>
          <p:sp>
            <p:nvSpPr>
              <p:cNvPr id="38" name="Document 54"/>
              <p:cNvSpPr/>
              <p:nvPr/>
            </p:nvSpPr>
            <p:spPr bwMode="auto">
              <a:xfrm>
                <a:off x="5282308" y="2811919"/>
                <a:ext cx="1905052" cy="786721"/>
              </a:xfrm>
              <a:prstGeom prst="flowChartDocument">
                <a:avLst/>
              </a:prstGeom>
              <a:solidFill>
                <a:schemeClr val="bg1"/>
              </a:solidFill>
              <a:ln w="9525" cap="flat" cmpd="sng" algn="ctr">
                <a:solidFill>
                  <a:schemeClr val="accent5"/>
                </a:solidFill>
                <a:prstDash val="solid"/>
                <a:headEnd type="none" w="med" len="med"/>
                <a:tailEnd type="none" w="med" len="med"/>
              </a:ln>
              <a:effectLst>
                <a:outerShdw blurRad="40000" dist="23000" dir="5400000" rotWithShape="0">
                  <a:srgbClr val="000000">
                    <a:alpha val="35000"/>
                  </a:srgbClr>
                </a:outerShdw>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sp>
            <p:nvSpPr>
              <p:cNvPr id="39" name="Rectangle 38"/>
              <p:cNvSpPr/>
              <p:nvPr/>
            </p:nvSpPr>
            <p:spPr>
              <a:xfrm>
                <a:off x="5359401" y="2971801"/>
                <a:ext cx="1943294" cy="525002"/>
              </a:xfrm>
              <a:prstGeom prst="rect">
                <a:avLst/>
              </a:prstGeom>
              <a:ln>
                <a:noFill/>
              </a:ln>
            </p:spPr>
            <p:txBody>
              <a:bodyPr lIns="64291" tIns="32146" rIns="64291" bIns="32146">
                <a:spAutoFit/>
              </a:bodyPr>
              <a:lstStyle/>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{name: “ben”,</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hat: </a:t>
                </a:r>
                <a:r>
                  <a:rPr kumimoji="0" lang="hu-HU" sz="1600" b="0" i="0" u="none" strike="noStrike" kern="0" cap="none" spc="0" normalizeH="0" baseline="0" noProof="0" dirty="0">
                    <a:ln>
                      <a:noFill/>
                    </a:ln>
                    <a:solidFill>
                      <a:sysClr val="windowText" lastClr="000000"/>
                    </a:solidFill>
                    <a:effectLst/>
                    <a:uLnTx/>
                    <a:uFillTx/>
                  </a:rPr>
                  <a:t>”yes”}</a:t>
                </a:r>
              </a:p>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noProof="0" dirty="0">
                  <a:ln>
                    <a:noFill/>
                  </a:ln>
                  <a:solidFill>
                    <a:srgbClr val="000000"/>
                  </a:solidFill>
                  <a:effectLst/>
                  <a:uLnTx/>
                  <a:uFillTx/>
                  <a:latin typeface="Arial"/>
                  <a:cs typeface="+mn-cs"/>
                </a:endParaRPr>
              </a:p>
            </p:txBody>
          </p:sp>
        </p:grpSp>
        <p:grpSp>
          <p:nvGrpSpPr>
            <p:cNvPr id="34" name="Group 51"/>
            <p:cNvGrpSpPr>
              <a:grpSpLocks/>
            </p:cNvGrpSpPr>
            <p:nvPr/>
          </p:nvGrpSpPr>
          <p:grpSpPr bwMode="auto">
            <a:xfrm>
              <a:off x="5694364" y="3927039"/>
              <a:ext cx="2503489" cy="1514474"/>
              <a:chOff x="3158221" y="3026610"/>
              <a:chExt cx="2002720" cy="1432758"/>
            </a:xfrm>
          </p:grpSpPr>
          <p:sp>
            <p:nvSpPr>
              <p:cNvPr id="36" name="Document 52"/>
              <p:cNvSpPr/>
              <p:nvPr/>
            </p:nvSpPr>
            <p:spPr bwMode="auto">
              <a:xfrm>
                <a:off x="3158221" y="3026610"/>
                <a:ext cx="1904933" cy="1432758"/>
              </a:xfrm>
              <a:prstGeom prst="flowChartDocument">
                <a:avLst/>
              </a:prstGeom>
              <a:solidFill>
                <a:schemeClr val="bg1"/>
              </a:solidFill>
              <a:ln w="9525" cap="flat" cmpd="sng" algn="ctr">
                <a:solidFill>
                  <a:schemeClr val="accent5"/>
                </a:solidFill>
                <a:prstDash val="solid"/>
                <a:headEnd type="none" w="med" len="med"/>
                <a:tailEnd type="none" w="med" len="med"/>
              </a:ln>
              <a:effectLst>
                <a:outerShdw blurRad="40000" dist="23000" dir="5400000" rotWithShape="0">
                  <a:srgbClr val="000000">
                    <a:alpha val="35000"/>
                  </a:srgbClr>
                </a:outerShdw>
              </a:effectLst>
            </p:spPr>
            <p:txBody>
              <a:bodyPr lIns="64291" tIns="32146" rIns="64291" bIns="32146"/>
              <a:lstStyle/>
              <a:p>
                <a:pPr marL="0" marR="0" lvl="0" indent="0" algn="ctr" defTabSz="642915"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Gill Sans" pitchFamily="-65" charset="0"/>
                  <a:ea typeface="ヒラギノ角ゴ ProN W3" pitchFamily="-65" charset="-128"/>
                  <a:cs typeface="ヒラギノ角ゴ ProN W3" pitchFamily="-65" charset="-128"/>
                  <a:sym typeface="Gill Sans" pitchFamily="-65" charset="0"/>
                </a:endParaRPr>
              </a:p>
            </p:txBody>
          </p:sp>
          <p:sp>
            <p:nvSpPr>
              <p:cNvPr id="37" name="Rectangle 36"/>
              <p:cNvSpPr>
                <a:spLocks noChangeAspect="1"/>
              </p:cNvSpPr>
              <p:nvPr/>
            </p:nvSpPr>
            <p:spPr>
              <a:xfrm>
                <a:off x="3225529" y="3151806"/>
                <a:ext cx="1935412" cy="978111"/>
              </a:xfrm>
              <a:prstGeom prst="rect">
                <a:avLst/>
              </a:prstGeom>
              <a:ln>
                <a:noFill/>
              </a:ln>
            </p:spPr>
            <p:txBody>
              <a:bodyPr wrap="square" lIns="64291" tIns="32146" rIns="64291" bIns="32146">
                <a:spAutoFit/>
              </a:bodyPr>
              <a:lstStyle/>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{name: “matt”,</a:t>
                </a:r>
              </a:p>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pizza: “</a:t>
                </a:r>
                <a:r>
                  <a:rPr kumimoji="0" lang="en-US" sz="1600" b="0" i="0" u="none" strike="noStrike" kern="0" cap="none" spc="0" normalizeH="0" baseline="0" noProof="0" dirty="0" err="1">
                    <a:ln>
                      <a:noFill/>
                    </a:ln>
                    <a:solidFill>
                      <a:sysClr val="windowText" lastClr="000000"/>
                    </a:solidFill>
                    <a:effectLst/>
                    <a:uLnTx/>
                    <a:uFillTx/>
                  </a:rPr>
                  <a:t>DiGiorno</a:t>
                </a:r>
                <a:r>
                  <a:rPr kumimoji="0" lang="en-US" sz="1600" b="0" i="0" u="none" strike="noStrike" kern="0" cap="none" spc="0" normalizeH="0" baseline="0" noProof="0" dirty="0">
                    <a:ln>
                      <a:noFill/>
                    </a:ln>
                    <a:solidFill>
                      <a:sysClr val="windowText" lastClr="000000"/>
                    </a:solidFill>
                    <a:effectLst/>
                    <a:uLnTx/>
                    <a:uFillTx/>
                  </a:rPr>
                  <a:t>”,</a:t>
                </a:r>
              </a:p>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height: 72,</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loc: [44.6, 71.3]}</a:t>
                </a:r>
              </a:p>
              <a:p>
                <a:pPr marL="27905"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noProof="0" dirty="0">
                  <a:ln>
                    <a:noFill/>
                  </a:ln>
                  <a:solidFill>
                    <a:srgbClr val="000000"/>
                  </a:solidFill>
                  <a:effectLst/>
                  <a:uLnTx/>
                  <a:uFillTx/>
                  <a:latin typeface="Arial"/>
                  <a:cs typeface="+mn-cs"/>
                </a:endParaRPr>
              </a:p>
            </p:txBody>
          </p:sp>
        </p:grpSp>
        <p:sp>
          <p:nvSpPr>
            <p:cNvPr id="35" name="Rectangle 15"/>
            <p:cNvSpPr>
              <a:spLocks noChangeArrowheads="1"/>
            </p:cNvSpPr>
            <p:nvPr/>
          </p:nvSpPr>
          <p:spPr bwMode="auto">
            <a:xfrm>
              <a:off x="1003300" y="2757575"/>
              <a:ext cx="1893207" cy="1502068"/>
            </a:xfrm>
            <a:prstGeom prst="rect">
              <a:avLst/>
            </a:prstGeom>
            <a:noFill/>
            <a:ln w="9525">
              <a:noFill/>
              <a:miter lim="800000"/>
              <a:headEnd/>
              <a:tailEnd/>
            </a:ln>
          </p:spPr>
          <p:txBody>
            <a:bodyPr wrap="square">
              <a:spAutoFit/>
            </a:bodyPr>
            <a:lstStyle/>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{name: “will”,</a:t>
              </a:r>
            </a:p>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eyes: “blue”,</a:t>
              </a:r>
            </a:p>
            <a:p>
              <a:pPr marL="26988"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birthplace: “NY”,</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aliases: [“bill”, “la ciacco”],</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loc: [32.7, 63.4],</a:t>
              </a:r>
            </a:p>
            <a:p>
              <a:pPr marL="26988" marR="0" lvl="0" indent="0" defTabSz="914400" eaLnBrk="1" fontAlgn="auto" latinLnBrk="0" hangingPunct="1">
                <a:lnSpc>
                  <a:spcPct val="100000"/>
                </a:lnSpc>
                <a:spcBef>
                  <a:spcPts val="0"/>
                </a:spcBef>
                <a:spcAft>
                  <a:spcPts val="0"/>
                </a:spcAft>
                <a:buClrTx/>
                <a:buSzTx/>
                <a:buFontTx/>
                <a:buNone/>
                <a:tabLst/>
                <a:defRPr/>
              </a:pPr>
              <a:r>
                <a:rPr kumimoji="0" lang="hu-HU" sz="1600" b="0" i="0" u="none" strike="noStrike" kern="0" cap="none" spc="0" normalizeH="0" baseline="0" noProof="0" dirty="0">
                  <a:ln>
                    <a:noFill/>
                  </a:ln>
                  <a:solidFill>
                    <a:sysClr val="windowText" lastClr="000000"/>
                  </a:solidFill>
                  <a:effectLst/>
                  <a:uLnTx/>
                  <a:uFillTx/>
                </a:rPr>
                <a:t>  boss: ”ben”}</a:t>
              </a:r>
            </a:p>
          </p:txBody>
        </p:sp>
      </p:gr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is Fast and Scalable</a:t>
            </a:r>
          </a:p>
        </p:txBody>
      </p:sp>
      <p:grpSp>
        <p:nvGrpSpPr>
          <p:cNvPr id="173" name="Group 172"/>
          <p:cNvGrpSpPr/>
          <p:nvPr/>
        </p:nvGrpSpPr>
        <p:grpSpPr>
          <a:xfrm>
            <a:off x="674144" y="2069399"/>
            <a:ext cx="8487987" cy="2819400"/>
            <a:chOff x="311526" y="2069399"/>
            <a:chExt cx="8487987" cy="2819400"/>
          </a:xfrm>
        </p:grpSpPr>
        <p:sp>
          <p:nvSpPr>
            <p:cNvPr id="90" name="Rounded Rectangle 89"/>
            <p:cNvSpPr/>
            <p:nvPr/>
          </p:nvSpPr>
          <p:spPr>
            <a:xfrm>
              <a:off x="7891463" y="3418774"/>
              <a:ext cx="903287" cy="995362"/>
            </a:xfrm>
            <a:prstGeom prst="roundRect">
              <a:avLst/>
            </a:prstGeom>
            <a:solidFill>
              <a:srgbClr val="000000">
                <a:lumMod val="25000"/>
                <a:lumOff val="75000"/>
              </a:srgbClr>
            </a:solidFill>
            <a:ln w="9525" cap="flat" cmpd="sng" algn="ctr">
              <a:solidFill>
                <a:srgbClr val="000000">
                  <a:lumMod val="10000"/>
                  <a:lumOff val="90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1" name="Rounded Rectangle 90"/>
            <p:cNvSpPr/>
            <p:nvPr/>
          </p:nvSpPr>
          <p:spPr>
            <a:xfrm>
              <a:off x="6929438" y="3423536"/>
              <a:ext cx="903287" cy="996950"/>
            </a:xfrm>
            <a:prstGeom prst="roundRect">
              <a:avLst/>
            </a:prstGeom>
            <a:solidFill>
              <a:srgbClr val="000000">
                <a:lumMod val="25000"/>
                <a:lumOff val="75000"/>
              </a:srgbClr>
            </a:solidFill>
            <a:ln w="9525" cap="flat" cmpd="sng" algn="ctr">
              <a:solidFill>
                <a:srgbClr val="000000">
                  <a:lumMod val="10000"/>
                  <a:lumOff val="90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2" name="Rounded Rectangle 91"/>
            <p:cNvSpPr/>
            <p:nvPr/>
          </p:nvSpPr>
          <p:spPr>
            <a:xfrm>
              <a:off x="5954713" y="3429886"/>
              <a:ext cx="903287" cy="996950"/>
            </a:xfrm>
            <a:prstGeom prst="roundRect">
              <a:avLst/>
            </a:prstGeom>
            <a:solidFill>
              <a:srgbClr val="000000">
                <a:lumMod val="25000"/>
                <a:lumOff val="75000"/>
              </a:srgbClr>
            </a:solidFill>
            <a:ln w="9525" cap="flat" cmpd="sng" algn="ctr">
              <a:solidFill>
                <a:srgbClr val="000000">
                  <a:lumMod val="10000"/>
                  <a:lumOff val="90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3" name="TextBox 4"/>
            <p:cNvSpPr txBox="1">
              <a:spLocks noChangeArrowheads="1"/>
            </p:cNvSpPr>
            <p:nvPr/>
          </p:nvSpPr>
          <p:spPr bwMode="auto">
            <a:xfrm>
              <a:off x="311526" y="2121786"/>
              <a:ext cx="2023311" cy="33855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Better data locality</a:t>
              </a:r>
            </a:p>
          </p:txBody>
        </p:sp>
        <p:grpSp>
          <p:nvGrpSpPr>
            <p:cNvPr id="94" name="Group 21"/>
            <p:cNvGrpSpPr>
              <a:grpSpLocks/>
            </p:cNvGrpSpPr>
            <p:nvPr/>
          </p:nvGrpSpPr>
          <p:grpSpPr bwMode="auto">
            <a:xfrm>
              <a:off x="730250" y="2709161"/>
              <a:ext cx="285750" cy="1855788"/>
              <a:chOff x="3210925" y="2174875"/>
              <a:chExt cx="570831" cy="3711540"/>
            </a:xfrm>
          </p:grpSpPr>
          <p:sp>
            <p:nvSpPr>
              <p:cNvPr id="95" name="Rectangle 94"/>
              <p:cNvSpPr/>
              <p:nvPr/>
            </p:nvSpPr>
            <p:spPr>
              <a:xfrm>
                <a:off x="3210925" y="217487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96" name="Rectangle 95"/>
              <p:cNvSpPr/>
              <p:nvPr/>
            </p:nvSpPr>
            <p:spPr>
              <a:xfrm>
                <a:off x="3210925" y="2441572"/>
                <a:ext cx="570831" cy="263523"/>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97" name="Rectangle 96"/>
              <p:cNvSpPr/>
              <p:nvPr/>
            </p:nvSpPr>
            <p:spPr>
              <a:xfrm>
                <a:off x="3210925" y="2705096"/>
                <a:ext cx="570831" cy="266697"/>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98" name="Rectangle 97"/>
              <p:cNvSpPr/>
              <p:nvPr/>
            </p:nvSpPr>
            <p:spPr>
              <a:xfrm>
                <a:off x="3210925" y="2971793"/>
                <a:ext cx="570831" cy="263521"/>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99" name="Rectangle 98"/>
              <p:cNvSpPr/>
              <p:nvPr/>
            </p:nvSpPr>
            <p:spPr>
              <a:xfrm>
                <a:off x="3210925" y="323531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0" name="Rectangle 99"/>
              <p:cNvSpPr/>
              <p:nvPr/>
            </p:nvSpPr>
            <p:spPr>
              <a:xfrm>
                <a:off x="3210925" y="3502012"/>
                <a:ext cx="570831" cy="263523"/>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1" name="Rectangle 100"/>
              <p:cNvSpPr/>
              <p:nvPr/>
            </p:nvSpPr>
            <p:spPr>
              <a:xfrm>
                <a:off x="3210925" y="3765536"/>
                <a:ext cx="570831" cy="266697"/>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2" name="Rectangle 101"/>
              <p:cNvSpPr/>
              <p:nvPr/>
            </p:nvSpPr>
            <p:spPr>
              <a:xfrm>
                <a:off x="3210925" y="4032233"/>
                <a:ext cx="570831" cy="263521"/>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3" name="Rectangle 102"/>
              <p:cNvSpPr/>
              <p:nvPr/>
            </p:nvSpPr>
            <p:spPr>
              <a:xfrm>
                <a:off x="3210925" y="4295754"/>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4" name="Rectangle 103"/>
              <p:cNvSpPr/>
              <p:nvPr/>
            </p:nvSpPr>
            <p:spPr>
              <a:xfrm>
                <a:off x="3210925" y="4562452"/>
                <a:ext cx="570831" cy="263523"/>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5" name="Rectangle 104"/>
              <p:cNvSpPr/>
              <p:nvPr/>
            </p:nvSpPr>
            <p:spPr>
              <a:xfrm>
                <a:off x="3210925" y="482597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6" name="Rectangle 105"/>
              <p:cNvSpPr/>
              <p:nvPr/>
            </p:nvSpPr>
            <p:spPr>
              <a:xfrm>
                <a:off x="3210925" y="5092673"/>
                <a:ext cx="570831" cy="263521"/>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7" name="Rectangle 106"/>
              <p:cNvSpPr/>
              <p:nvPr/>
            </p:nvSpPr>
            <p:spPr>
              <a:xfrm>
                <a:off x="3210925" y="5356194"/>
                <a:ext cx="570831" cy="266697"/>
              </a:xfrm>
              <a:prstGeom prst="rect">
                <a:avLst/>
              </a:prstGeom>
              <a:solidFill>
                <a:srgbClr val="000000"/>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8" name="Rectangle 107"/>
              <p:cNvSpPr/>
              <p:nvPr/>
            </p:nvSpPr>
            <p:spPr>
              <a:xfrm>
                <a:off x="3210925" y="5622892"/>
                <a:ext cx="570831" cy="263523"/>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grpSp>
        <p:grpSp>
          <p:nvGrpSpPr>
            <p:cNvPr id="109" name="Group 36"/>
            <p:cNvGrpSpPr>
              <a:grpSpLocks/>
            </p:cNvGrpSpPr>
            <p:nvPr/>
          </p:nvGrpSpPr>
          <p:grpSpPr bwMode="auto">
            <a:xfrm>
              <a:off x="1595438" y="2709161"/>
              <a:ext cx="285750" cy="1855788"/>
              <a:chOff x="7730182" y="2174875"/>
              <a:chExt cx="570831" cy="3711540"/>
            </a:xfrm>
          </p:grpSpPr>
          <p:sp>
            <p:nvSpPr>
              <p:cNvPr id="110" name="Rectangle 109"/>
              <p:cNvSpPr/>
              <p:nvPr/>
            </p:nvSpPr>
            <p:spPr>
              <a:xfrm>
                <a:off x="7730182" y="217487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1" name="Rectangle 110"/>
              <p:cNvSpPr/>
              <p:nvPr/>
            </p:nvSpPr>
            <p:spPr>
              <a:xfrm>
                <a:off x="7730182" y="2441572"/>
                <a:ext cx="570831" cy="263523"/>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2" name="Rectangle 111"/>
              <p:cNvSpPr/>
              <p:nvPr/>
            </p:nvSpPr>
            <p:spPr>
              <a:xfrm>
                <a:off x="7730182" y="2705096"/>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3" name="Rectangle 112"/>
              <p:cNvSpPr/>
              <p:nvPr/>
            </p:nvSpPr>
            <p:spPr>
              <a:xfrm>
                <a:off x="7730182" y="2971793"/>
                <a:ext cx="570831" cy="263521"/>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4" name="Rectangle 113"/>
              <p:cNvSpPr/>
              <p:nvPr/>
            </p:nvSpPr>
            <p:spPr>
              <a:xfrm>
                <a:off x="7730182" y="323531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5" name="Rectangle 114"/>
              <p:cNvSpPr/>
              <p:nvPr/>
            </p:nvSpPr>
            <p:spPr>
              <a:xfrm>
                <a:off x="7730182" y="3502012"/>
                <a:ext cx="570831" cy="263523"/>
              </a:xfrm>
              <a:prstGeom prst="rect">
                <a:avLst/>
              </a:prstGeom>
              <a:solidFill>
                <a:srgbClr val="191918"/>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6" name="Rectangle 115"/>
              <p:cNvSpPr/>
              <p:nvPr/>
            </p:nvSpPr>
            <p:spPr>
              <a:xfrm>
                <a:off x="7730182" y="3765536"/>
                <a:ext cx="570831" cy="266697"/>
              </a:xfrm>
              <a:prstGeom prst="rect">
                <a:avLst/>
              </a:prstGeom>
              <a:solidFill>
                <a:srgbClr val="191918"/>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7" name="Rectangle 116"/>
              <p:cNvSpPr/>
              <p:nvPr/>
            </p:nvSpPr>
            <p:spPr>
              <a:xfrm>
                <a:off x="7730182" y="4032233"/>
                <a:ext cx="570831" cy="263521"/>
              </a:xfrm>
              <a:prstGeom prst="rect">
                <a:avLst/>
              </a:prstGeom>
              <a:solidFill>
                <a:srgbClr val="191918"/>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8" name="Rectangle 117"/>
              <p:cNvSpPr/>
              <p:nvPr/>
            </p:nvSpPr>
            <p:spPr>
              <a:xfrm>
                <a:off x="7730182" y="4295754"/>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9" name="Rectangle 118"/>
              <p:cNvSpPr/>
              <p:nvPr/>
            </p:nvSpPr>
            <p:spPr>
              <a:xfrm>
                <a:off x="7730182" y="4562452"/>
                <a:ext cx="570831" cy="263523"/>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20" name="Rectangle 119"/>
              <p:cNvSpPr/>
              <p:nvPr/>
            </p:nvSpPr>
            <p:spPr>
              <a:xfrm>
                <a:off x="7730182" y="4825975"/>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21" name="Rectangle 120"/>
              <p:cNvSpPr/>
              <p:nvPr/>
            </p:nvSpPr>
            <p:spPr>
              <a:xfrm>
                <a:off x="7730182" y="5092673"/>
                <a:ext cx="570831" cy="263521"/>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22" name="Rectangle 121"/>
              <p:cNvSpPr/>
              <p:nvPr/>
            </p:nvSpPr>
            <p:spPr>
              <a:xfrm>
                <a:off x="7730182" y="5356194"/>
                <a:ext cx="570831" cy="26669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23" name="Rectangle 122"/>
              <p:cNvSpPr/>
              <p:nvPr/>
            </p:nvSpPr>
            <p:spPr>
              <a:xfrm>
                <a:off x="7730182" y="5622892"/>
                <a:ext cx="570831" cy="263523"/>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grpSp>
        <p:sp>
          <p:nvSpPr>
            <p:cNvPr id="124" name="Right Arrow 123"/>
            <p:cNvSpPr/>
            <p:nvPr/>
          </p:nvSpPr>
          <p:spPr>
            <a:xfrm>
              <a:off x="1160463" y="3491799"/>
              <a:ext cx="325437" cy="265112"/>
            </a:xfrm>
            <a:prstGeom prst="rightArrow">
              <a:avLst/>
            </a:prstGeom>
            <a:gradFill rotWithShape="1">
              <a:gsLst>
                <a:gs pos="0">
                  <a:srgbClr val="D4CDB8">
                    <a:shade val="51000"/>
                    <a:satMod val="130000"/>
                  </a:srgbClr>
                </a:gs>
                <a:gs pos="80000">
                  <a:srgbClr val="D4CDB8">
                    <a:shade val="93000"/>
                    <a:satMod val="130000"/>
                  </a:srgbClr>
                </a:gs>
                <a:gs pos="100000">
                  <a:srgbClr val="D4CDB8">
                    <a:shade val="94000"/>
                    <a:satMod val="135000"/>
                  </a:srgbClr>
                </a:gs>
              </a:gsLst>
              <a:lin ang="16200000" scaled="0"/>
            </a:gradFill>
            <a:ln w="9525" cap="flat" cmpd="sng" algn="ctr">
              <a:solidFill>
                <a:srgbClr val="D4CDB8">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25" name="TextBox 38"/>
            <p:cNvSpPr txBox="1">
              <a:spLocks noChangeArrowheads="1"/>
            </p:cNvSpPr>
            <p:nvPr/>
          </p:nvSpPr>
          <p:spPr bwMode="auto">
            <a:xfrm>
              <a:off x="454025" y="4564949"/>
              <a:ext cx="920445" cy="27699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Relational</a:t>
              </a:r>
            </a:p>
          </p:txBody>
        </p:sp>
        <p:sp>
          <p:nvSpPr>
            <p:cNvPr id="126" name="TextBox 39"/>
            <p:cNvSpPr txBox="1">
              <a:spLocks noChangeArrowheads="1"/>
            </p:cNvSpPr>
            <p:nvPr/>
          </p:nvSpPr>
          <p:spPr bwMode="auto">
            <a:xfrm>
              <a:off x="1300163" y="4566536"/>
              <a:ext cx="912429" cy="27699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MongoDB</a:t>
              </a:r>
            </a:p>
          </p:txBody>
        </p:sp>
        <p:sp>
          <p:nvSpPr>
            <p:cNvPr id="127" name="TextBox 55"/>
            <p:cNvSpPr txBox="1">
              <a:spLocks noChangeArrowheads="1"/>
            </p:cNvSpPr>
            <p:nvPr/>
          </p:nvSpPr>
          <p:spPr bwMode="auto">
            <a:xfrm>
              <a:off x="2863850" y="2069399"/>
              <a:ext cx="1970088" cy="584775"/>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In-Memory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Caching</a:t>
              </a:r>
            </a:p>
          </p:txBody>
        </p:sp>
        <p:grpSp>
          <p:nvGrpSpPr>
            <p:cNvPr id="128" name="Group 40"/>
            <p:cNvGrpSpPr>
              <a:grpSpLocks/>
            </p:cNvGrpSpPr>
            <p:nvPr/>
          </p:nvGrpSpPr>
          <p:grpSpPr bwMode="auto">
            <a:xfrm>
              <a:off x="3281363" y="2939349"/>
              <a:ext cx="285750" cy="1855787"/>
              <a:chOff x="7730182" y="2174875"/>
              <a:chExt cx="570831" cy="3711540"/>
            </a:xfrm>
          </p:grpSpPr>
          <p:sp>
            <p:nvSpPr>
              <p:cNvPr id="129" name="Rectangle 128"/>
              <p:cNvSpPr/>
              <p:nvPr/>
            </p:nvSpPr>
            <p:spPr>
              <a:xfrm>
                <a:off x="7730182" y="2174875"/>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0" name="Rectangle 129"/>
              <p:cNvSpPr/>
              <p:nvPr/>
            </p:nvSpPr>
            <p:spPr>
              <a:xfrm>
                <a:off x="7730182" y="2441573"/>
                <a:ext cx="570831" cy="263522"/>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1" name="Rectangle 130"/>
              <p:cNvSpPr/>
              <p:nvPr/>
            </p:nvSpPr>
            <p:spPr>
              <a:xfrm>
                <a:off x="7730182" y="2705094"/>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2" name="Rectangle 131"/>
              <p:cNvSpPr/>
              <p:nvPr/>
            </p:nvSpPr>
            <p:spPr>
              <a:xfrm>
                <a:off x="7730182" y="2971792"/>
                <a:ext cx="570831" cy="263524"/>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3" name="Rectangle 132"/>
              <p:cNvSpPr/>
              <p:nvPr/>
            </p:nvSpPr>
            <p:spPr>
              <a:xfrm>
                <a:off x="7730182" y="3235315"/>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4" name="Rectangle 133"/>
              <p:cNvSpPr/>
              <p:nvPr/>
            </p:nvSpPr>
            <p:spPr>
              <a:xfrm>
                <a:off x="7730182" y="3502013"/>
                <a:ext cx="570831" cy="263522"/>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5" name="Rectangle 134"/>
              <p:cNvSpPr/>
              <p:nvPr/>
            </p:nvSpPr>
            <p:spPr>
              <a:xfrm>
                <a:off x="7730182" y="3765534"/>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6" name="Rectangle 135"/>
              <p:cNvSpPr/>
              <p:nvPr/>
            </p:nvSpPr>
            <p:spPr>
              <a:xfrm>
                <a:off x="7730182" y="4032232"/>
                <a:ext cx="570831" cy="263524"/>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7" name="Rectangle 136"/>
              <p:cNvSpPr/>
              <p:nvPr/>
            </p:nvSpPr>
            <p:spPr>
              <a:xfrm>
                <a:off x="7730182" y="4295756"/>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8" name="Rectangle 137"/>
              <p:cNvSpPr/>
              <p:nvPr/>
            </p:nvSpPr>
            <p:spPr>
              <a:xfrm>
                <a:off x="7730182" y="4562453"/>
                <a:ext cx="570831" cy="263522"/>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9" name="Rectangle 138"/>
              <p:cNvSpPr/>
              <p:nvPr/>
            </p:nvSpPr>
            <p:spPr>
              <a:xfrm>
                <a:off x="7730182" y="4825975"/>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40" name="Rectangle 139"/>
              <p:cNvSpPr/>
              <p:nvPr/>
            </p:nvSpPr>
            <p:spPr>
              <a:xfrm>
                <a:off x="7730182" y="5092672"/>
                <a:ext cx="570831" cy="263524"/>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41" name="Rectangle 140"/>
              <p:cNvSpPr/>
              <p:nvPr/>
            </p:nvSpPr>
            <p:spPr>
              <a:xfrm>
                <a:off x="7730182" y="5356196"/>
                <a:ext cx="570831" cy="266698"/>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42" name="Rectangle 141"/>
              <p:cNvSpPr/>
              <p:nvPr/>
            </p:nvSpPr>
            <p:spPr>
              <a:xfrm>
                <a:off x="7730182" y="5622893"/>
                <a:ext cx="570831" cy="263522"/>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grpSp>
        <p:pic>
          <p:nvPicPr>
            <p:cNvPr id="143" name="Picture 56"/>
            <p:cNvPicPr>
              <a:picLocks noChangeAspect="1"/>
            </p:cNvPicPr>
            <p:nvPr/>
          </p:nvPicPr>
          <p:blipFill>
            <a:blip r:embed="rId5" cstate="print"/>
            <a:srcRect/>
            <a:stretch>
              <a:fillRect/>
            </a:stretch>
          </p:blipFill>
          <p:spPr bwMode="auto">
            <a:xfrm>
              <a:off x="4070350" y="2939349"/>
              <a:ext cx="517525" cy="517525"/>
            </a:xfrm>
            <a:prstGeom prst="rect">
              <a:avLst/>
            </a:prstGeom>
            <a:noFill/>
            <a:ln w="9525">
              <a:noFill/>
              <a:miter lim="800000"/>
              <a:headEnd/>
              <a:tailEnd/>
            </a:ln>
          </p:spPr>
        </p:pic>
        <p:pic>
          <p:nvPicPr>
            <p:cNvPr id="144" name="Picture 57"/>
            <p:cNvPicPr>
              <a:picLocks noChangeAspect="1"/>
            </p:cNvPicPr>
            <p:nvPr/>
          </p:nvPicPr>
          <p:blipFill>
            <a:blip r:embed="rId5" cstate="print"/>
            <a:srcRect/>
            <a:stretch>
              <a:fillRect/>
            </a:stretch>
          </p:blipFill>
          <p:spPr bwMode="auto">
            <a:xfrm>
              <a:off x="4070350" y="3144136"/>
              <a:ext cx="517525" cy="517525"/>
            </a:xfrm>
            <a:prstGeom prst="rect">
              <a:avLst/>
            </a:prstGeom>
            <a:noFill/>
            <a:ln w="9525">
              <a:noFill/>
              <a:miter lim="800000"/>
              <a:headEnd/>
              <a:tailEnd/>
            </a:ln>
          </p:spPr>
        </p:pic>
        <p:pic>
          <p:nvPicPr>
            <p:cNvPr id="145" name="Picture 58"/>
            <p:cNvPicPr>
              <a:picLocks noChangeAspect="1"/>
            </p:cNvPicPr>
            <p:nvPr/>
          </p:nvPicPr>
          <p:blipFill>
            <a:blip r:embed="rId5" cstate="print"/>
            <a:srcRect/>
            <a:stretch>
              <a:fillRect/>
            </a:stretch>
          </p:blipFill>
          <p:spPr bwMode="auto">
            <a:xfrm>
              <a:off x="4070350" y="3348924"/>
              <a:ext cx="517525" cy="517525"/>
            </a:xfrm>
            <a:prstGeom prst="rect">
              <a:avLst/>
            </a:prstGeom>
            <a:noFill/>
            <a:ln w="9525">
              <a:noFill/>
              <a:miter lim="800000"/>
              <a:headEnd/>
              <a:tailEnd/>
            </a:ln>
          </p:spPr>
        </p:pic>
        <p:pic>
          <p:nvPicPr>
            <p:cNvPr id="146" name="Picture 59"/>
            <p:cNvPicPr>
              <a:picLocks noChangeAspect="1"/>
            </p:cNvPicPr>
            <p:nvPr/>
          </p:nvPicPr>
          <p:blipFill>
            <a:blip r:embed="rId5" cstate="print"/>
            <a:srcRect/>
            <a:stretch>
              <a:fillRect/>
            </a:stretch>
          </p:blipFill>
          <p:spPr bwMode="auto">
            <a:xfrm>
              <a:off x="4070350" y="3553711"/>
              <a:ext cx="517525" cy="517525"/>
            </a:xfrm>
            <a:prstGeom prst="rect">
              <a:avLst/>
            </a:prstGeom>
            <a:noFill/>
            <a:ln w="9525">
              <a:noFill/>
              <a:miter lim="800000"/>
              <a:headEnd/>
              <a:tailEnd/>
            </a:ln>
          </p:spPr>
        </p:pic>
        <p:pic>
          <p:nvPicPr>
            <p:cNvPr id="147" name="Picture 60"/>
            <p:cNvPicPr>
              <a:picLocks noChangeAspect="1"/>
            </p:cNvPicPr>
            <p:nvPr/>
          </p:nvPicPr>
          <p:blipFill>
            <a:blip r:embed="rId5" cstate="print"/>
            <a:srcRect/>
            <a:stretch>
              <a:fillRect/>
            </a:stretch>
          </p:blipFill>
          <p:spPr bwMode="auto">
            <a:xfrm>
              <a:off x="4070350" y="3758499"/>
              <a:ext cx="517525" cy="517525"/>
            </a:xfrm>
            <a:prstGeom prst="rect">
              <a:avLst/>
            </a:prstGeom>
            <a:noFill/>
            <a:ln w="9525">
              <a:noFill/>
              <a:miter lim="800000"/>
              <a:headEnd/>
              <a:tailEnd/>
            </a:ln>
          </p:spPr>
        </p:pic>
        <p:pic>
          <p:nvPicPr>
            <p:cNvPr id="148" name="Picture 61"/>
            <p:cNvPicPr>
              <a:picLocks noChangeAspect="1"/>
            </p:cNvPicPr>
            <p:nvPr/>
          </p:nvPicPr>
          <p:blipFill>
            <a:blip r:embed="rId5" cstate="print"/>
            <a:srcRect/>
            <a:stretch>
              <a:fillRect/>
            </a:stretch>
          </p:blipFill>
          <p:spPr bwMode="auto">
            <a:xfrm>
              <a:off x="4070350" y="3963286"/>
              <a:ext cx="517525" cy="519113"/>
            </a:xfrm>
            <a:prstGeom prst="rect">
              <a:avLst/>
            </a:prstGeom>
            <a:noFill/>
            <a:ln w="9525">
              <a:noFill/>
              <a:miter lim="800000"/>
              <a:headEnd/>
              <a:tailEnd/>
            </a:ln>
          </p:spPr>
        </p:pic>
        <p:pic>
          <p:nvPicPr>
            <p:cNvPr id="149" name="Picture 62"/>
            <p:cNvPicPr>
              <a:picLocks noChangeAspect="1"/>
            </p:cNvPicPr>
            <p:nvPr/>
          </p:nvPicPr>
          <p:blipFill>
            <a:blip r:embed="rId5" cstate="print"/>
            <a:srcRect/>
            <a:stretch>
              <a:fillRect/>
            </a:stretch>
          </p:blipFill>
          <p:spPr bwMode="auto">
            <a:xfrm>
              <a:off x="4070350" y="4169661"/>
              <a:ext cx="517525" cy="517525"/>
            </a:xfrm>
            <a:prstGeom prst="rect">
              <a:avLst/>
            </a:prstGeom>
            <a:noFill/>
            <a:ln w="9525">
              <a:noFill/>
              <a:miter lim="800000"/>
              <a:headEnd/>
              <a:tailEnd/>
            </a:ln>
          </p:spPr>
        </p:pic>
        <p:cxnSp>
          <p:nvCxnSpPr>
            <p:cNvPr id="150" name="Straight Arrow Connector 149"/>
            <p:cNvCxnSpPr/>
            <p:nvPr/>
          </p:nvCxnSpPr>
          <p:spPr>
            <a:xfrm flipV="1">
              <a:off x="3676650" y="3198111"/>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1" name="Straight Arrow Connector 150"/>
            <p:cNvCxnSpPr/>
            <p:nvPr/>
          </p:nvCxnSpPr>
          <p:spPr>
            <a:xfrm flipV="1">
              <a:off x="3676650" y="3409249"/>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2" name="Straight Arrow Connector 151"/>
            <p:cNvCxnSpPr/>
            <p:nvPr/>
          </p:nvCxnSpPr>
          <p:spPr>
            <a:xfrm flipV="1">
              <a:off x="3676650" y="3620386"/>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3" name="Straight Arrow Connector 152"/>
            <p:cNvCxnSpPr/>
            <p:nvPr/>
          </p:nvCxnSpPr>
          <p:spPr>
            <a:xfrm flipV="1">
              <a:off x="3676650" y="3831524"/>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4" name="Straight Arrow Connector 153"/>
            <p:cNvCxnSpPr/>
            <p:nvPr/>
          </p:nvCxnSpPr>
          <p:spPr>
            <a:xfrm flipV="1">
              <a:off x="3676650" y="4042661"/>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5" name="Straight Arrow Connector 154"/>
            <p:cNvCxnSpPr/>
            <p:nvPr/>
          </p:nvCxnSpPr>
          <p:spPr>
            <a:xfrm flipV="1">
              <a:off x="3676650" y="4253799"/>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cxnSp>
          <p:nvCxnSpPr>
            <p:cNvPr id="156" name="Straight Arrow Connector 155"/>
            <p:cNvCxnSpPr/>
            <p:nvPr/>
          </p:nvCxnSpPr>
          <p:spPr>
            <a:xfrm flipV="1">
              <a:off x="3676650" y="4464936"/>
              <a:ext cx="393700" cy="6350"/>
            </a:xfrm>
            <a:prstGeom prst="straightConnector1">
              <a:avLst/>
            </a:prstGeom>
            <a:noFill/>
            <a:ln w="25400" cap="flat" cmpd="sng" algn="ctr">
              <a:solidFill>
                <a:srgbClr val="D4CDB8"/>
              </a:solidFill>
              <a:prstDash val="solid"/>
              <a:tailEnd type="arrow"/>
            </a:ln>
            <a:effectLst>
              <a:outerShdw blurRad="40000" dist="20000" dir="5400000" rotWithShape="0">
                <a:srgbClr val="000000">
                  <a:alpha val="38000"/>
                </a:srgbClr>
              </a:outerShdw>
            </a:effectLst>
          </p:spPr>
        </p:cxnSp>
        <p:sp>
          <p:nvSpPr>
            <p:cNvPr id="157" name="TextBox 71"/>
            <p:cNvSpPr txBox="1">
              <a:spLocks noChangeArrowheads="1"/>
            </p:cNvSpPr>
            <p:nvPr/>
          </p:nvSpPr>
          <p:spPr bwMode="auto">
            <a:xfrm>
              <a:off x="5975635" y="2215449"/>
              <a:ext cx="2534668"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Distributed Architecture</a:t>
              </a:r>
            </a:p>
          </p:txBody>
        </p:sp>
        <p:pic>
          <p:nvPicPr>
            <p:cNvPr id="158" name="Picture 72"/>
            <p:cNvPicPr>
              <a:picLocks noChangeAspect="1"/>
            </p:cNvPicPr>
            <p:nvPr/>
          </p:nvPicPr>
          <p:blipFill>
            <a:blip r:embed="rId6" cstate="print"/>
            <a:srcRect/>
            <a:stretch>
              <a:fillRect/>
            </a:stretch>
          </p:blipFill>
          <p:spPr bwMode="auto">
            <a:xfrm>
              <a:off x="5954713" y="3888674"/>
              <a:ext cx="903287" cy="676275"/>
            </a:xfrm>
            <a:prstGeom prst="rect">
              <a:avLst/>
            </a:prstGeom>
            <a:noFill/>
            <a:ln w="9525">
              <a:noFill/>
              <a:miter lim="800000"/>
              <a:headEnd/>
              <a:tailEnd/>
            </a:ln>
          </p:spPr>
        </p:pic>
        <p:pic>
          <p:nvPicPr>
            <p:cNvPr id="159" name="Picture 75"/>
            <p:cNvPicPr>
              <a:picLocks noChangeAspect="1"/>
            </p:cNvPicPr>
            <p:nvPr/>
          </p:nvPicPr>
          <p:blipFill>
            <a:blip r:embed="rId6" cstate="print"/>
            <a:srcRect/>
            <a:stretch>
              <a:fillRect/>
            </a:stretch>
          </p:blipFill>
          <p:spPr bwMode="auto">
            <a:xfrm>
              <a:off x="5954713" y="3588636"/>
              <a:ext cx="903287" cy="677863"/>
            </a:xfrm>
            <a:prstGeom prst="rect">
              <a:avLst/>
            </a:prstGeom>
            <a:noFill/>
            <a:ln w="9525">
              <a:noFill/>
              <a:miter lim="800000"/>
              <a:headEnd/>
              <a:tailEnd/>
            </a:ln>
          </p:spPr>
        </p:pic>
        <p:pic>
          <p:nvPicPr>
            <p:cNvPr id="160" name="Picture 80"/>
            <p:cNvPicPr>
              <a:picLocks noChangeAspect="1"/>
            </p:cNvPicPr>
            <p:nvPr/>
          </p:nvPicPr>
          <p:blipFill>
            <a:blip r:embed="rId6" cstate="print"/>
            <a:srcRect/>
            <a:stretch>
              <a:fillRect/>
            </a:stretch>
          </p:blipFill>
          <p:spPr bwMode="auto">
            <a:xfrm>
              <a:off x="6916738" y="3888674"/>
              <a:ext cx="903287" cy="676275"/>
            </a:xfrm>
            <a:prstGeom prst="rect">
              <a:avLst/>
            </a:prstGeom>
            <a:noFill/>
            <a:ln w="9525">
              <a:noFill/>
              <a:miter lim="800000"/>
              <a:headEnd/>
              <a:tailEnd/>
            </a:ln>
          </p:spPr>
        </p:pic>
        <p:pic>
          <p:nvPicPr>
            <p:cNvPr id="161" name="Picture 81"/>
            <p:cNvPicPr>
              <a:picLocks noChangeAspect="1"/>
            </p:cNvPicPr>
            <p:nvPr/>
          </p:nvPicPr>
          <p:blipFill>
            <a:blip r:embed="rId6" cstate="print"/>
            <a:srcRect/>
            <a:stretch>
              <a:fillRect/>
            </a:stretch>
          </p:blipFill>
          <p:spPr bwMode="auto">
            <a:xfrm>
              <a:off x="6916738" y="3588636"/>
              <a:ext cx="903287" cy="677863"/>
            </a:xfrm>
            <a:prstGeom prst="rect">
              <a:avLst/>
            </a:prstGeom>
            <a:noFill/>
            <a:ln w="9525">
              <a:noFill/>
              <a:miter lim="800000"/>
              <a:headEnd/>
              <a:tailEnd/>
            </a:ln>
          </p:spPr>
        </p:pic>
        <p:pic>
          <p:nvPicPr>
            <p:cNvPr id="162" name="Picture 161"/>
            <p:cNvPicPr>
              <a:picLocks noChangeAspect="1"/>
            </p:cNvPicPr>
            <p:nvPr/>
          </p:nvPicPr>
          <p:blipFill>
            <a:blip r:embed="rId6" cstate="print">
              <a:duotone>
                <a:prstClr val="black"/>
                <a:srgbClr val="FFBC1D">
                  <a:tint val="45000"/>
                  <a:satMod val="400000"/>
                </a:srgbClr>
              </a:duotone>
              <a:extLst/>
            </a:blip>
            <a:stretch>
              <a:fillRect/>
            </a:stretch>
          </p:blipFill>
          <p:spPr>
            <a:xfrm>
              <a:off x="6916580" y="3281952"/>
              <a:ext cx="903272" cy="676582"/>
            </a:xfrm>
            <a:prstGeom prst="rect">
              <a:avLst/>
            </a:prstGeom>
          </p:spPr>
        </p:pic>
        <p:pic>
          <p:nvPicPr>
            <p:cNvPr id="163" name="Picture 95"/>
            <p:cNvPicPr>
              <a:picLocks noChangeAspect="1"/>
            </p:cNvPicPr>
            <p:nvPr/>
          </p:nvPicPr>
          <p:blipFill>
            <a:blip r:embed="rId6" cstate="print"/>
            <a:srcRect/>
            <a:stretch>
              <a:fillRect/>
            </a:stretch>
          </p:blipFill>
          <p:spPr bwMode="auto">
            <a:xfrm>
              <a:off x="7896225" y="3888674"/>
              <a:ext cx="903288" cy="676275"/>
            </a:xfrm>
            <a:prstGeom prst="rect">
              <a:avLst/>
            </a:prstGeom>
            <a:noFill/>
            <a:ln w="9525">
              <a:noFill/>
              <a:miter lim="800000"/>
              <a:headEnd/>
              <a:tailEnd/>
            </a:ln>
          </p:spPr>
        </p:pic>
        <p:pic>
          <p:nvPicPr>
            <p:cNvPr id="164" name="Picture 96"/>
            <p:cNvPicPr>
              <a:picLocks noChangeAspect="1"/>
            </p:cNvPicPr>
            <p:nvPr/>
          </p:nvPicPr>
          <p:blipFill>
            <a:blip r:embed="rId6" cstate="print"/>
            <a:srcRect/>
            <a:stretch>
              <a:fillRect/>
            </a:stretch>
          </p:blipFill>
          <p:spPr bwMode="auto">
            <a:xfrm>
              <a:off x="7896225" y="3588636"/>
              <a:ext cx="903288" cy="677863"/>
            </a:xfrm>
            <a:prstGeom prst="rect">
              <a:avLst/>
            </a:prstGeom>
            <a:noFill/>
            <a:ln w="9525">
              <a:noFill/>
              <a:miter lim="800000"/>
              <a:headEnd/>
              <a:tailEnd/>
            </a:ln>
          </p:spPr>
        </p:pic>
        <p:sp>
          <p:nvSpPr>
            <p:cNvPr id="165" name="Right Arrow 164"/>
            <p:cNvSpPr/>
            <p:nvPr/>
          </p:nvSpPr>
          <p:spPr>
            <a:xfrm>
              <a:off x="5954713" y="4482399"/>
              <a:ext cx="2782887" cy="406400"/>
            </a:xfrm>
            <a:prstGeom prst="right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ea typeface="+mn-ea"/>
                  <a:cs typeface="+mn-cs"/>
                </a:rPr>
                <a:t>Horizontal Scaling</a:t>
              </a:r>
            </a:p>
          </p:txBody>
        </p:sp>
        <p:pic>
          <p:nvPicPr>
            <p:cNvPr id="166" name="Picture 129"/>
            <p:cNvPicPr>
              <a:picLocks noChangeAspect="1"/>
            </p:cNvPicPr>
            <p:nvPr/>
          </p:nvPicPr>
          <p:blipFill>
            <a:blip r:embed="rId6" cstate="print"/>
            <a:srcRect/>
            <a:stretch>
              <a:fillRect/>
            </a:stretch>
          </p:blipFill>
          <p:spPr bwMode="auto">
            <a:xfrm>
              <a:off x="6858000" y="2537711"/>
              <a:ext cx="903288" cy="676275"/>
            </a:xfrm>
            <a:prstGeom prst="rect">
              <a:avLst/>
            </a:prstGeom>
            <a:noFill/>
            <a:ln w="9525">
              <a:noFill/>
              <a:miter lim="800000"/>
              <a:headEnd/>
              <a:tailEnd/>
            </a:ln>
          </p:spPr>
        </p:pic>
        <p:sp>
          <p:nvSpPr>
            <p:cNvPr id="167" name="Right Arrow 166"/>
            <p:cNvSpPr/>
            <p:nvPr/>
          </p:nvSpPr>
          <p:spPr>
            <a:xfrm rot="16200000">
              <a:off x="4841081" y="3821206"/>
              <a:ext cx="1520825" cy="417512"/>
            </a:xfrm>
            <a:prstGeom prst="right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ea typeface="+mn-ea"/>
                  <a:cs typeface="+mn-cs"/>
                </a:rPr>
                <a:t>Replication /HA</a:t>
              </a:r>
            </a:p>
          </p:txBody>
        </p:sp>
        <p:pic>
          <p:nvPicPr>
            <p:cNvPr id="168" name="Picture 167"/>
            <p:cNvPicPr>
              <a:picLocks noChangeAspect="1"/>
            </p:cNvPicPr>
            <p:nvPr/>
          </p:nvPicPr>
          <p:blipFill>
            <a:blip r:embed="rId6" cstate="print">
              <a:duotone>
                <a:prstClr val="black"/>
                <a:srgbClr val="FFBC1D">
                  <a:tint val="45000"/>
                  <a:satMod val="400000"/>
                </a:srgbClr>
              </a:duotone>
              <a:extLst/>
            </a:blip>
            <a:stretch>
              <a:fillRect/>
            </a:stretch>
          </p:blipFill>
          <p:spPr>
            <a:xfrm>
              <a:off x="5954385" y="3281952"/>
              <a:ext cx="903272" cy="676582"/>
            </a:xfrm>
            <a:prstGeom prst="rect">
              <a:avLst/>
            </a:prstGeom>
          </p:spPr>
        </p:pic>
        <p:pic>
          <p:nvPicPr>
            <p:cNvPr id="169" name="Picture 168"/>
            <p:cNvPicPr>
              <a:picLocks noChangeAspect="1"/>
            </p:cNvPicPr>
            <p:nvPr/>
          </p:nvPicPr>
          <p:blipFill>
            <a:blip r:embed="rId6" cstate="print">
              <a:duotone>
                <a:prstClr val="black"/>
                <a:srgbClr val="FFBC1D">
                  <a:tint val="45000"/>
                  <a:satMod val="400000"/>
                </a:srgbClr>
              </a:duotone>
              <a:extLst/>
            </a:blip>
            <a:stretch>
              <a:fillRect/>
            </a:stretch>
          </p:blipFill>
          <p:spPr>
            <a:xfrm>
              <a:off x="7893763" y="3281952"/>
              <a:ext cx="903272" cy="676582"/>
            </a:xfrm>
            <a:prstGeom prst="rect">
              <a:avLst/>
            </a:prstGeom>
          </p:spPr>
        </p:pic>
        <p:sp>
          <p:nvSpPr>
            <p:cNvPr id="170" name="Right Arrow 169"/>
            <p:cNvSpPr/>
            <p:nvPr/>
          </p:nvSpPr>
          <p:spPr>
            <a:xfrm rot="5400000">
              <a:off x="7177881" y="3079843"/>
              <a:ext cx="325437" cy="254000"/>
            </a:xfrm>
            <a:prstGeom prst="rightArrow">
              <a:avLst/>
            </a:prstGeom>
            <a:gradFill rotWithShape="1">
              <a:gsLst>
                <a:gs pos="0">
                  <a:srgbClr val="D4CDB8">
                    <a:shade val="51000"/>
                    <a:satMod val="130000"/>
                  </a:srgbClr>
                </a:gs>
                <a:gs pos="80000">
                  <a:srgbClr val="D4CDB8">
                    <a:shade val="93000"/>
                    <a:satMod val="130000"/>
                  </a:srgbClr>
                </a:gs>
                <a:gs pos="100000">
                  <a:srgbClr val="D4CDB8">
                    <a:shade val="94000"/>
                    <a:satMod val="135000"/>
                  </a:srgbClr>
                </a:gs>
              </a:gsLst>
              <a:lin ang="16200000" scaled="0"/>
            </a:gradFill>
            <a:ln w="9525" cap="flat" cmpd="sng" algn="ctr">
              <a:solidFill>
                <a:srgbClr val="D4CDB8">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171" name="Curved Connector 170"/>
            <p:cNvCxnSpPr>
              <a:stCxn id="168" idx="1"/>
            </p:cNvCxnSpPr>
            <p:nvPr/>
          </p:nvCxnSpPr>
          <p:spPr>
            <a:xfrm rot="10800000" flipV="1">
              <a:off x="5954713" y="3620386"/>
              <a:ext cx="12700" cy="306388"/>
            </a:xfrm>
            <a:prstGeom prst="curvedConnector3">
              <a:avLst>
                <a:gd name="adj1" fmla="val 1300000"/>
              </a:avLst>
            </a:prstGeom>
            <a:noFill/>
            <a:ln w="19050" cap="flat" cmpd="sng" algn="ctr">
              <a:solidFill>
                <a:srgbClr val="000000"/>
              </a:solidFill>
              <a:prstDash val="solid"/>
              <a:tailEnd type="arrow" w="med" len="sm"/>
            </a:ln>
            <a:effectLst>
              <a:outerShdw blurRad="40000" dist="20000" dir="5400000" rotWithShape="0">
                <a:srgbClr val="000000">
                  <a:alpha val="38000"/>
                </a:srgbClr>
              </a:outerShdw>
            </a:effectLst>
          </p:spPr>
        </p:cxnSp>
        <p:cxnSp>
          <p:nvCxnSpPr>
            <p:cNvPr id="172" name="Curved Connector 171"/>
            <p:cNvCxnSpPr>
              <a:stCxn id="168" idx="1"/>
            </p:cNvCxnSpPr>
            <p:nvPr/>
          </p:nvCxnSpPr>
          <p:spPr>
            <a:xfrm rot="10800000" flipV="1">
              <a:off x="5954713" y="3620386"/>
              <a:ext cx="12700" cy="606425"/>
            </a:xfrm>
            <a:prstGeom prst="curvedConnector3">
              <a:avLst>
                <a:gd name="adj1" fmla="val 1800000"/>
              </a:avLst>
            </a:prstGeom>
            <a:noFill/>
            <a:ln w="19050" cap="flat" cmpd="sng" algn="ctr">
              <a:solidFill>
                <a:srgbClr val="000000"/>
              </a:solidFill>
              <a:prstDash val="solid"/>
              <a:tailEnd type="arrow" w="med" len="sm"/>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8947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History</a:t>
            </a:r>
          </a:p>
        </p:txBody>
      </p:sp>
      <p:grpSp>
        <p:nvGrpSpPr>
          <p:cNvPr id="17" name="Group 12"/>
          <p:cNvGrpSpPr/>
          <p:nvPr/>
        </p:nvGrpSpPr>
        <p:grpSpPr>
          <a:xfrm>
            <a:off x="1912883" y="1518028"/>
            <a:ext cx="6019800" cy="3528775"/>
            <a:chOff x="1676400" y="2038290"/>
            <a:chExt cx="6019800" cy="3528775"/>
          </a:xfrm>
        </p:grpSpPr>
        <p:grpSp>
          <p:nvGrpSpPr>
            <p:cNvPr id="18" name="Group 10"/>
            <p:cNvGrpSpPr/>
            <p:nvPr/>
          </p:nvGrpSpPr>
          <p:grpSpPr>
            <a:xfrm>
              <a:off x="1676400" y="2038290"/>
              <a:ext cx="6019800" cy="3528775"/>
              <a:chOff x="1676400" y="2038290"/>
              <a:chExt cx="6019800" cy="3528775"/>
            </a:xfrm>
          </p:grpSpPr>
          <p:sp>
            <p:nvSpPr>
              <p:cNvPr id="20" name="TextBox 3"/>
              <p:cNvSpPr txBox="1"/>
              <p:nvPr/>
            </p:nvSpPr>
            <p:spPr>
              <a:xfrm>
                <a:off x="5105400" y="5105400"/>
                <a:ext cx="1143000" cy="46166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2007</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1" name="TextBox 20"/>
              <p:cNvSpPr txBox="1"/>
              <p:nvPr/>
            </p:nvSpPr>
            <p:spPr>
              <a:xfrm>
                <a:off x="1676400" y="3429000"/>
                <a:ext cx="1143000" cy="46166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2009</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2" name="TextBox 21"/>
              <p:cNvSpPr txBox="1"/>
              <p:nvPr/>
            </p:nvSpPr>
            <p:spPr>
              <a:xfrm>
                <a:off x="6553200" y="2667000"/>
                <a:ext cx="1143000" cy="46166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2.6.7</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3" name="TextBox 22"/>
              <p:cNvSpPr txBox="1"/>
              <p:nvPr/>
            </p:nvSpPr>
            <p:spPr>
              <a:xfrm>
                <a:off x="3886200" y="2819400"/>
                <a:ext cx="1143000" cy="461665"/>
              </a:xfrm>
              <a:prstGeom prst="rect">
                <a:avLst/>
              </a:prstGeom>
              <a:gradFill rotWithShape="1">
                <a:gsLst>
                  <a:gs pos="0">
                    <a:srgbClr val="E6E3D8">
                      <a:tint val="50000"/>
                      <a:satMod val="300000"/>
                    </a:srgbClr>
                  </a:gs>
                  <a:gs pos="35000">
                    <a:srgbClr val="E6E3D8">
                      <a:tint val="37000"/>
                      <a:satMod val="300000"/>
                    </a:srgbClr>
                  </a:gs>
                  <a:gs pos="100000">
                    <a:srgbClr val="E6E3D8">
                      <a:tint val="15000"/>
                      <a:satMod val="350000"/>
                    </a:srgbClr>
                  </a:gs>
                </a:gsLst>
                <a:lin ang="16200000" scaled="1"/>
              </a:gradFill>
              <a:ln w="9525" cap="flat" cmpd="sng" algn="ctr">
                <a:solidFill>
                  <a:srgbClr val="E6E3D8">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3.0</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4" name="TextBox 23"/>
              <p:cNvSpPr txBox="1"/>
              <p:nvPr/>
            </p:nvSpPr>
            <p:spPr>
              <a:xfrm>
                <a:off x="5638800" y="3886200"/>
                <a:ext cx="1143000" cy="461665"/>
              </a:xfrm>
              <a:prstGeom prst="rect">
                <a:avLst/>
              </a:prstGeom>
              <a:gradFill rotWithShape="1">
                <a:gsLst>
                  <a:gs pos="0">
                    <a:srgbClr val="FFBC1D">
                      <a:tint val="50000"/>
                      <a:satMod val="300000"/>
                    </a:srgbClr>
                  </a:gs>
                  <a:gs pos="35000">
                    <a:srgbClr val="FFBC1D">
                      <a:tint val="37000"/>
                      <a:satMod val="300000"/>
                    </a:srgbClr>
                  </a:gs>
                  <a:gs pos="100000">
                    <a:srgbClr val="FFBC1D">
                      <a:tint val="15000"/>
                      <a:satMod val="350000"/>
                    </a:srgbClr>
                  </a:gs>
                </a:gsLst>
                <a:lin ang="16200000" scaled="1"/>
              </a:gradFill>
              <a:ln w="9525" cap="flat" cmpd="sng" algn="ctr">
                <a:solidFill>
                  <a:srgbClr val="FFBC1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10gen</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5" name="TextBox 24"/>
              <p:cNvSpPr txBox="1"/>
              <p:nvPr/>
            </p:nvSpPr>
            <p:spPr>
              <a:xfrm>
                <a:off x="2133600" y="4629090"/>
                <a:ext cx="2362200" cy="461665"/>
              </a:xfrm>
              <a:prstGeom prst="rect">
                <a:avLst/>
              </a:prstGeom>
              <a:gradFill rotWithShape="1">
                <a:gsLst>
                  <a:gs pos="0">
                    <a:srgbClr val="D4CDB8">
                      <a:tint val="50000"/>
                      <a:satMod val="300000"/>
                    </a:srgbClr>
                  </a:gs>
                  <a:gs pos="35000">
                    <a:srgbClr val="D4CDB8">
                      <a:tint val="37000"/>
                      <a:satMod val="300000"/>
                    </a:srgbClr>
                  </a:gs>
                  <a:gs pos="100000">
                    <a:srgbClr val="D4CDB8">
                      <a:tint val="15000"/>
                      <a:satMod val="350000"/>
                    </a:srgbClr>
                  </a:gs>
                </a:gsLst>
                <a:lin ang="16200000" scaled="1"/>
              </a:gradFill>
              <a:ln w="9525" cap="flat" cmpd="sng" algn="ctr">
                <a:solidFill>
                  <a:srgbClr val="D4CDB8">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HUMONGOUS</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sp>
            <p:nvSpPr>
              <p:cNvPr id="26" name="TextBox 25"/>
              <p:cNvSpPr txBox="1"/>
              <p:nvPr/>
            </p:nvSpPr>
            <p:spPr>
              <a:xfrm>
                <a:off x="2133600" y="2038290"/>
                <a:ext cx="1524000" cy="461665"/>
              </a:xfrm>
              <a:prstGeom prst="rect">
                <a:avLst/>
              </a:prstGeom>
              <a:gradFill rotWithShape="1">
                <a:gsLst>
                  <a:gs pos="0">
                    <a:srgbClr val="FFBC1D">
                      <a:tint val="50000"/>
                      <a:satMod val="300000"/>
                    </a:srgbClr>
                  </a:gs>
                  <a:gs pos="35000">
                    <a:srgbClr val="FFBC1D">
                      <a:tint val="37000"/>
                      <a:satMod val="300000"/>
                    </a:srgbClr>
                  </a:gs>
                  <a:gs pos="100000">
                    <a:srgbClr val="FFBC1D">
                      <a:tint val="15000"/>
                      <a:satMod val="350000"/>
                    </a:srgbClr>
                  </a:gs>
                </a:gsLst>
                <a:lin ang="16200000" scaled="1"/>
              </a:gradFill>
              <a:ln w="9525" cap="flat" cmpd="sng" algn="ctr">
                <a:solidFill>
                  <a:srgbClr val="FFBC1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Jan 2015</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grpSp>
        <p:sp>
          <p:nvSpPr>
            <p:cNvPr id="19" name="TextBox 18"/>
            <p:cNvSpPr txBox="1"/>
            <p:nvPr/>
          </p:nvSpPr>
          <p:spPr>
            <a:xfrm>
              <a:off x="3581400" y="3653135"/>
              <a:ext cx="1524000" cy="461665"/>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a:ea typeface="+mn-ea"/>
                  <a:cs typeface="+mn-cs"/>
                </a:rPr>
                <a:t>C++</a:t>
              </a:r>
              <a:endParaRPr kumimoji="0" lang="en-US" sz="2000" b="1" i="0" u="none" strike="noStrike" kern="0" cap="none" spc="0" normalizeH="0" baseline="0" noProof="0" dirty="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0073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Features of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7" name="Diagram 6"/>
          <p:cNvGraphicFramePr/>
          <p:nvPr/>
        </p:nvGraphicFramePr>
        <p:xfrm>
          <a:off x="2522483" y="1148838"/>
          <a:ext cx="3641834" cy="50470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1200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Where should you use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8" name="Diagram 7"/>
          <p:cNvGraphicFramePr/>
          <p:nvPr/>
        </p:nvGraphicFramePr>
        <p:xfrm>
          <a:off x="1651000" y="1401087"/>
          <a:ext cx="70358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2326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to SQL Terminology</a:t>
            </a:r>
          </a:p>
        </p:txBody>
      </p:sp>
      <p:graphicFrame>
        <p:nvGraphicFramePr>
          <p:cNvPr id="10" name="Content Placeholder 1"/>
          <p:cNvGraphicFramePr>
            <a:graphicFrameLocks noGrp="1"/>
          </p:cNvGraphicFramePr>
          <p:nvPr>
            <p:ph idx="4294967295"/>
            <p:extLst>
              <p:ext uri="{D42A27DB-BD31-4B8C-83A1-F6EECF244321}">
                <p14:modId xmlns="" xmlns:p14="http://schemas.microsoft.com/office/powerpoint/2010/main" val="4090642528"/>
              </p:ext>
            </p:extLst>
          </p:nvPr>
        </p:nvGraphicFramePr>
        <p:xfrm>
          <a:off x="930165" y="1742090"/>
          <a:ext cx="8229600" cy="2966720"/>
        </p:xfrm>
        <a:graphic>
          <a:graphicData uri="http://schemas.openxmlformats.org/drawingml/2006/table">
            <a:tbl>
              <a:tblPr firstRow="1" bandRow="1">
                <a:tableStyleId>{5A111915-BE36-4E01-A7E5-04B1672EAD32}</a:tableStyleId>
              </a:tblPr>
              <a:tblGrid>
                <a:gridCol w="4114800"/>
                <a:gridCol w="4114800"/>
              </a:tblGrid>
              <a:tr h="370840">
                <a:tc>
                  <a:txBody>
                    <a:bodyPr/>
                    <a:lstStyle>
                      <a:defPPr>
                        <a:defRPr lang="fr-FR"/>
                      </a:defPPr>
                      <a:lvl1pPr marL="0" algn="l" defTabSz="914342" rtl="0" eaLnBrk="1" latinLnBrk="0" hangingPunct="1">
                        <a:defRPr sz="1800" b="1" kern="1200">
                          <a:solidFill>
                            <a:schemeClr val="lt1"/>
                          </a:solidFill>
                          <a:latin typeface="Arial"/>
                        </a:defRPr>
                      </a:lvl1pPr>
                      <a:lvl2pPr marL="457171" algn="l" defTabSz="914342" rtl="0" eaLnBrk="1" latinLnBrk="0" hangingPunct="1">
                        <a:defRPr sz="1800" b="1" kern="1200">
                          <a:solidFill>
                            <a:schemeClr val="lt1"/>
                          </a:solidFill>
                          <a:latin typeface="Arial"/>
                        </a:defRPr>
                      </a:lvl2pPr>
                      <a:lvl3pPr marL="914342" algn="l" defTabSz="914342" rtl="0" eaLnBrk="1" latinLnBrk="0" hangingPunct="1">
                        <a:defRPr sz="1800" b="1" kern="1200">
                          <a:solidFill>
                            <a:schemeClr val="lt1"/>
                          </a:solidFill>
                          <a:latin typeface="Arial"/>
                        </a:defRPr>
                      </a:lvl3pPr>
                      <a:lvl4pPr marL="1371513" algn="l" defTabSz="914342" rtl="0" eaLnBrk="1" latinLnBrk="0" hangingPunct="1">
                        <a:defRPr sz="1800" b="1" kern="1200">
                          <a:solidFill>
                            <a:schemeClr val="lt1"/>
                          </a:solidFill>
                          <a:latin typeface="Arial"/>
                        </a:defRPr>
                      </a:lvl4pPr>
                      <a:lvl5pPr marL="1828684" algn="l" defTabSz="914342" rtl="0" eaLnBrk="1" latinLnBrk="0" hangingPunct="1">
                        <a:defRPr sz="1800" b="1" kern="1200">
                          <a:solidFill>
                            <a:schemeClr val="lt1"/>
                          </a:solidFill>
                          <a:latin typeface="Arial"/>
                        </a:defRPr>
                      </a:lvl5pPr>
                      <a:lvl6pPr marL="2285855" algn="l" defTabSz="914342" rtl="0" eaLnBrk="1" latinLnBrk="0" hangingPunct="1">
                        <a:defRPr sz="1800" b="1" kern="1200">
                          <a:solidFill>
                            <a:schemeClr val="lt1"/>
                          </a:solidFill>
                          <a:latin typeface="Arial"/>
                        </a:defRPr>
                      </a:lvl6pPr>
                      <a:lvl7pPr marL="2743026" algn="l" defTabSz="914342" rtl="0" eaLnBrk="1" latinLnBrk="0" hangingPunct="1">
                        <a:defRPr sz="1800" b="1" kern="1200">
                          <a:solidFill>
                            <a:schemeClr val="lt1"/>
                          </a:solidFill>
                          <a:latin typeface="Arial"/>
                        </a:defRPr>
                      </a:lvl7pPr>
                      <a:lvl8pPr marL="3200198" algn="l" defTabSz="914342" rtl="0" eaLnBrk="1" latinLnBrk="0" hangingPunct="1">
                        <a:defRPr sz="1800" b="1" kern="1200">
                          <a:solidFill>
                            <a:schemeClr val="lt1"/>
                          </a:solidFill>
                          <a:latin typeface="Arial"/>
                        </a:defRPr>
                      </a:lvl8pPr>
                      <a:lvl9pPr marL="3657369" algn="l" defTabSz="914342" rtl="0" eaLnBrk="1" latinLnBrk="0" hangingPunct="1">
                        <a:defRPr sz="1800" b="1" kern="1200">
                          <a:solidFill>
                            <a:schemeClr val="lt1"/>
                          </a:solidFill>
                          <a:latin typeface="Arial"/>
                        </a:defRPr>
                      </a:lvl9pPr>
                    </a:lstStyle>
                    <a:p>
                      <a:pPr algn="ctr"/>
                      <a:r>
                        <a:rPr lang="en-US" dirty="0" smtClean="0"/>
                        <a:t>MongoDB</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b="1" kern="1200">
                          <a:solidFill>
                            <a:schemeClr val="lt1"/>
                          </a:solidFill>
                          <a:latin typeface="Arial"/>
                        </a:defRPr>
                      </a:lvl1pPr>
                      <a:lvl2pPr marL="457171" algn="l" defTabSz="914342" rtl="0" eaLnBrk="1" latinLnBrk="0" hangingPunct="1">
                        <a:defRPr sz="1800" b="1" kern="1200">
                          <a:solidFill>
                            <a:schemeClr val="lt1"/>
                          </a:solidFill>
                          <a:latin typeface="Arial"/>
                        </a:defRPr>
                      </a:lvl2pPr>
                      <a:lvl3pPr marL="914342" algn="l" defTabSz="914342" rtl="0" eaLnBrk="1" latinLnBrk="0" hangingPunct="1">
                        <a:defRPr sz="1800" b="1" kern="1200">
                          <a:solidFill>
                            <a:schemeClr val="lt1"/>
                          </a:solidFill>
                          <a:latin typeface="Arial"/>
                        </a:defRPr>
                      </a:lvl3pPr>
                      <a:lvl4pPr marL="1371513" algn="l" defTabSz="914342" rtl="0" eaLnBrk="1" latinLnBrk="0" hangingPunct="1">
                        <a:defRPr sz="1800" b="1" kern="1200">
                          <a:solidFill>
                            <a:schemeClr val="lt1"/>
                          </a:solidFill>
                          <a:latin typeface="Arial"/>
                        </a:defRPr>
                      </a:lvl4pPr>
                      <a:lvl5pPr marL="1828684" algn="l" defTabSz="914342" rtl="0" eaLnBrk="1" latinLnBrk="0" hangingPunct="1">
                        <a:defRPr sz="1800" b="1" kern="1200">
                          <a:solidFill>
                            <a:schemeClr val="lt1"/>
                          </a:solidFill>
                          <a:latin typeface="Arial"/>
                        </a:defRPr>
                      </a:lvl5pPr>
                      <a:lvl6pPr marL="2285855" algn="l" defTabSz="914342" rtl="0" eaLnBrk="1" latinLnBrk="0" hangingPunct="1">
                        <a:defRPr sz="1800" b="1" kern="1200">
                          <a:solidFill>
                            <a:schemeClr val="lt1"/>
                          </a:solidFill>
                          <a:latin typeface="Arial"/>
                        </a:defRPr>
                      </a:lvl6pPr>
                      <a:lvl7pPr marL="2743026" algn="l" defTabSz="914342" rtl="0" eaLnBrk="1" latinLnBrk="0" hangingPunct="1">
                        <a:defRPr sz="1800" b="1" kern="1200">
                          <a:solidFill>
                            <a:schemeClr val="lt1"/>
                          </a:solidFill>
                          <a:latin typeface="Arial"/>
                        </a:defRPr>
                      </a:lvl7pPr>
                      <a:lvl8pPr marL="3200198" algn="l" defTabSz="914342" rtl="0" eaLnBrk="1" latinLnBrk="0" hangingPunct="1">
                        <a:defRPr sz="1800" b="1" kern="1200">
                          <a:solidFill>
                            <a:schemeClr val="lt1"/>
                          </a:solidFill>
                          <a:latin typeface="Arial"/>
                        </a:defRPr>
                      </a:lvl8pPr>
                      <a:lvl9pPr marL="3657369" algn="l" defTabSz="914342" rtl="0" eaLnBrk="1" latinLnBrk="0" hangingPunct="1">
                        <a:defRPr sz="1800" b="1" kern="1200">
                          <a:solidFill>
                            <a:schemeClr val="lt1"/>
                          </a:solidFill>
                          <a:latin typeface="Arial"/>
                        </a:defRPr>
                      </a:lvl9pPr>
                    </a:lstStyle>
                    <a:p>
                      <a:pPr algn="ctr"/>
                      <a:r>
                        <a:rPr lang="en-US" dirty="0" smtClean="0"/>
                        <a:t>SQL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database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database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collection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table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document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record</a:t>
                      </a:r>
                      <a:r>
                        <a:rPr lang="en-US" baseline="0" dirty="0" smtClean="0"/>
                        <a:t> (row)</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field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column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linking/embedded documents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join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primary key (_id</a:t>
                      </a:r>
                      <a:r>
                        <a:rPr lang="en-US" baseline="0" dirty="0" smtClean="0"/>
                        <a:t> field)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primary key (user</a:t>
                      </a:r>
                      <a:r>
                        <a:rPr lang="en-US" baseline="0" dirty="0" smtClean="0"/>
                        <a:t> designated)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dirty="0" smtClean="0"/>
                        <a:t>index</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r>
                        <a:rPr lang="en-US" baseline="0" dirty="0" smtClean="0"/>
                        <a:t>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3555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Important Terminology</a:t>
            </a:r>
          </a:p>
        </p:txBody>
      </p:sp>
      <p:graphicFrame>
        <p:nvGraphicFramePr>
          <p:cNvPr id="7" name="Diagram 6"/>
          <p:cNvGraphicFramePr/>
          <p:nvPr/>
        </p:nvGraphicFramePr>
        <p:xfrm>
          <a:off x="630621" y="1464149"/>
          <a:ext cx="8891751" cy="4558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4681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‘s Data Model</a:t>
            </a:r>
          </a:p>
        </p:txBody>
      </p:sp>
      <p:graphicFrame>
        <p:nvGraphicFramePr>
          <p:cNvPr id="7" name="Diagram 6"/>
          <p:cNvGraphicFramePr/>
          <p:nvPr/>
        </p:nvGraphicFramePr>
        <p:xfrm>
          <a:off x="1245475" y="1339517"/>
          <a:ext cx="7662041" cy="48405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125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Data Model </a:t>
            </a:r>
          </a:p>
        </p:txBody>
      </p:sp>
      <p:graphicFrame>
        <p:nvGraphicFramePr>
          <p:cNvPr id="6" name="Diagram 5"/>
          <p:cNvGraphicFramePr/>
          <p:nvPr/>
        </p:nvGraphicFramePr>
        <p:xfrm>
          <a:off x="1403130" y="1322259"/>
          <a:ext cx="7378263"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3046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Data Model </a:t>
            </a:r>
          </a:p>
        </p:txBody>
      </p:sp>
      <p:pic>
        <p:nvPicPr>
          <p:cNvPr id="7" name="Content Placeholder 6" descr="mongodb-operations-for-developers-7-638.jpg"/>
          <p:cNvPicPr>
            <a:picLocks noGrp="1" noChangeAspect="1"/>
          </p:cNvPicPr>
          <p:nvPr>
            <p:ph sz="half" idx="4294967295"/>
          </p:nvPr>
        </p:nvPicPr>
        <p:blipFill>
          <a:blip r:embed="rId5" cstate="print"/>
          <a:stretch>
            <a:fillRect/>
          </a:stretch>
        </p:blipFill>
        <p:spPr>
          <a:xfrm>
            <a:off x="346078" y="1717067"/>
            <a:ext cx="4541232" cy="4230781"/>
          </a:xfrm>
          <a:prstGeom prst="rect">
            <a:avLst/>
          </a:prstGeom>
          <a:ln>
            <a:noFill/>
          </a:ln>
          <a:effectLst>
            <a:outerShdw blurRad="190500" algn="tl" rotWithShape="0">
              <a:srgbClr val="000000">
                <a:alpha val="70000"/>
              </a:srgbClr>
            </a:outerShdw>
          </a:effectLst>
        </p:spPr>
      </p:pic>
      <p:pic>
        <p:nvPicPr>
          <p:cNvPr id="8" name="Content Placeholder 7" descr="mongodb-operations-for-developers-8-638.jpg"/>
          <p:cNvPicPr>
            <a:picLocks noGrp="1" noChangeAspect="1"/>
          </p:cNvPicPr>
          <p:nvPr>
            <p:ph sz="half" idx="4294967295"/>
          </p:nvPr>
        </p:nvPicPr>
        <p:blipFill>
          <a:blip r:embed="rId6" cstate="print"/>
          <a:stretch>
            <a:fillRect/>
          </a:stretch>
        </p:blipFill>
        <p:spPr>
          <a:xfrm>
            <a:off x="5169816" y="1695470"/>
            <a:ext cx="4542931" cy="42323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396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Data Model </a:t>
            </a:r>
          </a:p>
        </p:txBody>
      </p:sp>
      <p:pic>
        <p:nvPicPr>
          <p:cNvPr id="6" name="Picture 2"/>
          <p:cNvPicPr>
            <a:picLocks noChangeAspect="1" noChangeArrowheads="1"/>
          </p:cNvPicPr>
          <p:nvPr/>
        </p:nvPicPr>
        <p:blipFill>
          <a:blip r:embed="rId5" cstate="print"/>
          <a:srcRect/>
          <a:stretch>
            <a:fillRect/>
          </a:stretch>
        </p:blipFill>
        <p:spPr bwMode="auto">
          <a:xfrm>
            <a:off x="2270235" y="1235930"/>
            <a:ext cx="5439104" cy="4873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4889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The  Basics of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7" name="Diagram 6"/>
          <p:cNvGraphicFramePr/>
          <p:nvPr/>
        </p:nvGraphicFramePr>
        <p:xfrm>
          <a:off x="930166" y="1511445"/>
          <a:ext cx="7993117"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5811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Database Server and Client</a:t>
            </a:r>
          </a:p>
        </p:txBody>
      </p:sp>
      <p:graphicFrame>
        <p:nvGraphicFramePr>
          <p:cNvPr id="6" name="Diagram 5"/>
          <p:cNvGraphicFramePr/>
          <p:nvPr/>
        </p:nvGraphicFramePr>
        <p:xfrm>
          <a:off x="2502338" y="2175654"/>
          <a:ext cx="4355662" cy="1072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p:cNvGraphicFramePr/>
          <p:nvPr/>
        </p:nvGraphicFramePr>
        <p:xfrm>
          <a:off x="2512848" y="3510503"/>
          <a:ext cx="4355662" cy="107205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Getting Started</a:t>
            </a:r>
          </a:p>
        </p:txBody>
      </p:sp>
      <p:graphicFrame>
        <p:nvGraphicFramePr>
          <p:cNvPr id="7" name="Diagram 6"/>
          <p:cNvGraphicFramePr/>
          <p:nvPr/>
        </p:nvGraphicFramePr>
        <p:xfrm>
          <a:off x="599092" y="1369560"/>
          <a:ext cx="9096703" cy="4668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765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What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does, How it works </a:t>
            </a:r>
          </a:p>
        </p:txBody>
      </p:sp>
      <p:graphicFrame>
        <p:nvGraphicFramePr>
          <p:cNvPr id="6" name="Diagram 5"/>
          <p:cNvGraphicFramePr/>
          <p:nvPr/>
        </p:nvGraphicFramePr>
        <p:xfrm>
          <a:off x="1099206" y="1416852"/>
          <a:ext cx="8107855"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Starting the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Server</a:t>
            </a:r>
          </a:p>
        </p:txBody>
      </p:sp>
      <p:graphicFrame>
        <p:nvGraphicFramePr>
          <p:cNvPr id="7" name="Diagram 6"/>
          <p:cNvGraphicFramePr/>
          <p:nvPr/>
        </p:nvGraphicFramePr>
        <p:xfrm>
          <a:off x="1587938" y="1401086"/>
          <a:ext cx="7114628"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9497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Starting the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Server (contd.)</a:t>
            </a:r>
          </a:p>
        </p:txBody>
      </p:sp>
      <p:graphicFrame>
        <p:nvGraphicFramePr>
          <p:cNvPr id="6" name="Diagram 5"/>
          <p:cNvGraphicFramePr/>
          <p:nvPr/>
        </p:nvGraphicFramePr>
        <p:xfrm>
          <a:off x="1225330" y="1385321"/>
          <a:ext cx="7918669"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90419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Starting the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Server (contd.)</a:t>
            </a:r>
          </a:p>
        </p:txBody>
      </p:sp>
      <p:sp>
        <p:nvSpPr>
          <p:cNvPr id="8" name="Content Placeholder 2"/>
          <p:cNvSpPr>
            <a:spLocks noGrp="1"/>
          </p:cNvSpPr>
          <p:nvPr>
            <p:ph sz="quarter" idx="10"/>
          </p:nvPr>
        </p:nvSpPr>
        <p:spPr>
          <a:xfrm>
            <a:off x="1923393" y="1274817"/>
            <a:ext cx="6164317" cy="4584700"/>
          </a:xfrm>
          <a:prstGeom prst="rect">
            <a:avLst/>
          </a:prstGeom>
          <a:solidFill>
            <a:srgbClr val="002060"/>
          </a:solidFill>
        </p:spPr>
        <p:txBody>
          <a:bodyPr anchor="ctr">
            <a:normAutofit/>
          </a:bodyPr>
          <a:lstStyle/>
          <a:p>
            <a:pPr marL="111125" indent="173038">
              <a:lnSpc>
                <a:spcPct val="90000"/>
              </a:lnSpc>
              <a:buFont typeface="Wingdings 3" pitchFamily="18" charset="2"/>
              <a:buNone/>
            </a:pPr>
            <a:r>
              <a:rPr lang="en-US" sz="2600" dirty="0" smtClean="0">
                <a:solidFill>
                  <a:schemeClr val="bg1"/>
                </a:solidFill>
              </a:rPr>
              <a:t>D:\set up\</a:t>
            </a:r>
            <a:r>
              <a:rPr lang="en-US" sz="2600" dirty="0" err="1" smtClean="0">
                <a:solidFill>
                  <a:schemeClr val="bg1"/>
                </a:solidFill>
              </a:rPr>
              <a:t>mongodb</a:t>
            </a:r>
            <a:r>
              <a:rPr lang="en-US" sz="2600" dirty="0" smtClean="0">
                <a:solidFill>
                  <a:schemeClr val="bg1"/>
                </a:solidFill>
              </a:rPr>
              <a:t>\bin&gt;mongo.exe</a:t>
            </a:r>
          </a:p>
          <a:p>
            <a:pPr marL="111125" indent="173038">
              <a:lnSpc>
                <a:spcPct val="90000"/>
              </a:lnSpc>
              <a:buFont typeface="Wingdings 3" pitchFamily="18" charset="2"/>
              <a:buNone/>
            </a:pPr>
            <a:r>
              <a:rPr lang="en-US" sz="2600" dirty="0" smtClean="0">
                <a:solidFill>
                  <a:schemeClr val="bg1"/>
                </a:solidFill>
              </a:rPr>
              <a:t>    </a:t>
            </a:r>
          </a:p>
          <a:p>
            <a:pPr marL="111125" indent="173038">
              <a:lnSpc>
                <a:spcPct val="90000"/>
              </a:lnSpc>
              <a:buFont typeface="Wingdings 3" pitchFamily="18" charset="2"/>
              <a:buNone/>
            </a:pPr>
            <a:r>
              <a:rPr lang="en-US" sz="2600" dirty="0" smtClean="0">
                <a:solidFill>
                  <a:schemeClr val="bg1"/>
                </a:solidFill>
              </a:rPr>
              <a:t>    </a:t>
            </a:r>
            <a:r>
              <a:rPr lang="en-US" sz="2600" dirty="0" err="1" smtClean="0">
                <a:solidFill>
                  <a:schemeClr val="bg1"/>
                </a:solidFill>
              </a:rPr>
              <a:t>MongoDB</a:t>
            </a:r>
            <a:r>
              <a:rPr lang="en-US" sz="2600" dirty="0" smtClean="0">
                <a:solidFill>
                  <a:schemeClr val="bg1"/>
                </a:solidFill>
              </a:rPr>
              <a:t> shell version: 2.2.0</a:t>
            </a:r>
          </a:p>
          <a:p>
            <a:pPr marL="111125" indent="173038">
              <a:lnSpc>
                <a:spcPct val="90000"/>
              </a:lnSpc>
              <a:buFont typeface="Wingdings 3" pitchFamily="18" charset="2"/>
              <a:buNone/>
            </a:pPr>
            <a:r>
              <a:rPr lang="en-US" sz="2600" dirty="0" smtClean="0">
                <a:solidFill>
                  <a:schemeClr val="bg1"/>
                </a:solidFill>
              </a:rPr>
              <a:t>    connecting to: test</a:t>
            </a:r>
          </a:p>
          <a:p>
            <a:pPr marL="111125" indent="173038">
              <a:lnSpc>
                <a:spcPct val="90000"/>
              </a:lnSpc>
              <a:buFont typeface="Wingdings 3" pitchFamily="18" charset="2"/>
              <a:buNone/>
            </a:pPr>
            <a:r>
              <a:rPr lang="en-US" sz="2600" dirty="0" smtClean="0">
                <a:solidFill>
                  <a:schemeClr val="bg1"/>
                </a:solidFill>
              </a:rPr>
              <a:t>    Welcome to the </a:t>
            </a:r>
            <a:r>
              <a:rPr lang="en-US" sz="2600" dirty="0" err="1" smtClean="0">
                <a:solidFill>
                  <a:schemeClr val="bg1"/>
                </a:solidFill>
              </a:rPr>
              <a:t>MongoDB</a:t>
            </a:r>
            <a:r>
              <a:rPr lang="en-US" sz="2600" dirty="0" smtClean="0">
                <a:solidFill>
                  <a:schemeClr val="bg1"/>
                </a:solidFill>
              </a:rPr>
              <a:t> shell </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91341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The Mongo  Shell</a:t>
            </a:r>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09848" y="1167773"/>
            <a:ext cx="5811477" cy="501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a:spLocks noGrp="1"/>
          </p:cNvSpPr>
          <p:nvPr>
            <p:ph sz="quarter" idx="10"/>
          </p:nvPr>
        </p:nvSpPr>
        <p:spPr>
          <a:xfrm>
            <a:off x="173420" y="1464003"/>
            <a:ext cx="3563007" cy="4584700"/>
          </a:xfrm>
          <a:prstGeom prst="rect">
            <a:avLst/>
          </a:prstGeom>
          <a:solidFill>
            <a:srgbClr val="002060"/>
          </a:solidFill>
        </p:spPr>
        <p:txBody>
          <a:bodyPr anchor="ctr">
            <a:normAutofit fontScale="70000" lnSpcReduction="20000"/>
          </a:bodyPr>
          <a:lstStyle/>
          <a:p>
            <a:pPr marL="111125" indent="173038">
              <a:lnSpc>
                <a:spcPct val="90000"/>
              </a:lnSpc>
              <a:buFont typeface="Wingdings 3" pitchFamily="18" charset="2"/>
              <a:buNone/>
            </a:pPr>
            <a:r>
              <a:rPr lang="en-US" sz="2600" dirty="0" smtClean="0">
                <a:solidFill>
                  <a:schemeClr val="bg1"/>
                </a:solidFill>
              </a:rPr>
              <a:t>D&gt;mongo</a:t>
            </a: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&gt;help()</a:t>
            </a:r>
          </a:p>
          <a:p>
            <a:pPr marL="111125" indent="173038">
              <a:lnSpc>
                <a:spcPct val="90000"/>
              </a:lnSpc>
              <a:buFont typeface="Wingdings 3" pitchFamily="18" charset="2"/>
              <a:buNone/>
            </a:pPr>
            <a:r>
              <a:rPr lang="en-US" sz="2600" dirty="0" smtClean="0">
                <a:solidFill>
                  <a:schemeClr val="bg1"/>
                </a:solidFill>
              </a:rPr>
              <a:t/>
            </a:r>
            <a:br>
              <a:rPr lang="en-US" sz="2600" dirty="0" smtClean="0">
                <a:solidFill>
                  <a:schemeClr val="bg1"/>
                </a:solidFill>
              </a:rPr>
            </a:br>
            <a:r>
              <a:rPr lang="en-US" sz="2600" dirty="0" smtClean="0">
                <a:solidFill>
                  <a:schemeClr val="bg1"/>
                </a:solidFill>
              </a:rPr>
              <a:t>   &gt;show </a:t>
            </a:r>
            <a:r>
              <a:rPr lang="en-US" sz="2600" dirty="0" err="1" smtClean="0">
                <a:solidFill>
                  <a:schemeClr val="bg1"/>
                </a:solidFill>
              </a:rPr>
              <a:t>dbs</a:t>
            </a:r>
            <a:endParaRPr lang="en-US" sz="2600" dirty="0" smtClean="0">
              <a:solidFill>
                <a:schemeClr val="bg1"/>
              </a:solidFill>
            </a:endParaRP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&gt;use &lt;</a:t>
            </a:r>
            <a:r>
              <a:rPr lang="en-US" sz="2600" dirty="0" err="1" smtClean="0">
                <a:solidFill>
                  <a:schemeClr val="bg1"/>
                </a:solidFill>
              </a:rPr>
              <a:t>dbname</a:t>
            </a:r>
            <a:r>
              <a:rPr lang="en-US" sz="2600" dirty="0" smtClean="0">
                <a:solidFill>
                  <a:schemeClr val="bg1"/>
                </a:solidFill>
              </a:rPr>
              <a:t>&gt;</a:t>
            </a:r>
          </a:p>
          <a:p>
            <a:pPr marL="111125" indent="173038">
              <a:lnSpc>
                <a:spcPct val="90000"/>
              </a:lnSpc>
              <a:buFont typeface="Wingdings 3" pitchFamily="18" charset="2"/>
              <a:buNone/>
            </a:pPr>
            <a:r>
              <a:rPr lang="en-US" sz="2600" dirty="0" smtClean="0">
                <a:solidFill>
                  <a:schemeClr val="bg1"/>
                </a:solidFill>
              </a:rPr>
              <a:t/>
            </a:r>
            <a:br>
              <a:rPr lang="en-US" sz="2600" dirty="0" smtClean="0">
                <a:solidFill>
                  <a:schemeClr val="bg1"/>
                </a:solidFill>
              </a:rPr>
            </a:br>
            <a:r>
              <a:rPr lang="en-US" sz="2600" dirty="0" smtClean="0">
                <a:solidFill>
                  <a:schemeClr val="bg1"/>
                </a:solidFill>
              </a:rPr>
              <a:t>   &gt;show collections</a:t>
            </a: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a:t>
            </a:r>
            <a:r>
              <a:rPr lang="en-US" sz="2600" dirty="0" err="1" smtClean="0">
                <a:solidFill>
                  <a:schemeClr val="bg1"/>
                </a:solidFill>
              </a:rPr>
              <a:t>db.collectionName.findOne</a:t>
            </a:r>
            <a:r>
              <a:rPr lang="en-US" sz="2600" dirty="0" smtClean="0">
                <a:solidFill>
                  <a:schemeClr val="bg1"/>
                </a:solidFill>
              </a:rPr>
              <a:t>()</a:t>
            </a: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a:t>
            </a:r>
            <a:r>
              <a:rPr lang="en-US" sz="2600" dirty="0" err="1" smtClean="0">
                <a:solidFill>
                  <a:schemeClr val="bg1"/>
                </a:solidFill>
              </a:rPr>
              <a:t>db.collectionName.find</a:t>
            </a:r>
            <a:r>
              <a:rPr lang="en-US" sz="2600" dirty="0" smtClean="0">
                <a:solidFill>
                  <a:schemeClr val="bg1"/>
                </a:solidFill>
              </a:rPr>
              <a:t>()</a:t>
            </a: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a:t>
            </a:r>
            <a:r>
              <a:rPr lang="en-US" sz="2600" dirty="0" err="1" smtClean="0">
                <a:solidFill>
                  <a:schemeClr val="bg1"/>
                </a:solidFill>
              </a:rPr>
              <a:t>db.help</a:t>
            </a:r>
            <a:r>
              <a:rPr lang="en-US" sz="2600" dirty="0" smtClean="0">
                <a:solidFill>
                  <a:schemeClr val="bg1"/>
                </a:solidFill>
              </a:rPr>
              <a:t>()</a:t>
            </a:r>
          </a:p>
          <a:p>
            <a:pPr marL="111125" indent="173038">
              <a:lnSpc>
                <a:spcPct val="90000"/>
              </a:lnSpc>
              <a:buFont typeface="Wingdings 3" pitchFamily="18" charset="2"/>
              <a:buNone/>
            </a:pPr>
            <a:endParaRPr lang="en-US" sz="2600" dirty="0" smtClean="0">
              <a:solidFill>
                <a:schemeClr val="bg1"/>
              </a:solidFill>
            </a:endParaRPr>
          </a:p>
          <a:p>
            <a:pPr marL="111125" indent="173038">
              <a:lnSpc>
                <a:spcPct val="90000"/>
              </a:lnSpc>
              <a:buFont typeface="Wingdings 3" pitchFamily="18" charset="2"/>
              <a:buNone/>
            </a:pPr>
            <a:r>
              <a:rPr lang="en-US" sz="2600" dirty="0" smtClean="0">
                <a:solidFill>
                  <a:schemeClr val="bg1"/>
                </a:solidFill>
              </a:rPr>
              <a:t>&gt;</a:t>
            </a:r>
            <a:r>
              <a:rPr lang="en-US" sz="2600" dirty="0" err="1" smtClean="0">
                <a:solidFill>
                  <a:schemeClr val="bg1"/>
                </a:solidFill>
              </a:rPr>
              <a:t>db.collectionName.help</a:t>
            </a:r>
            <a:r>
              <a:rPr lang="en-US" sz="2600" dirty="0" smtClean="0">
                <a:solidFill>
                  <a:schemeClr val="bg1"/>
                </a:solidFill>
              </a:rPr>
              <a:t>()</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graphicFrame>
        <p:nvGraphicFramePr>
          <p:cNvPr id="8" name="Diagram 7"/>
          <p:cNvGraphicFramePr/>
          <p:nvPr/>
        </p:nvGraphicFramePr>
        <p:xfrm>
          <a:off x="1446047" y="1401087"/>
          <a:ext cx="6893911"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37" name="Group 36"/>
          <p:cNvGrpSpPr/>
          <p:nvPr/>
        </p:nvGrpSpPr>
        <p:grpSpPr>
          <a:xfrm>
            <a:off x="762028" y="1402895"/>
            <a:ext cx="4373694" cy="4439880"/>
            <a:chOff x="430952" y="1875860"/>
            <a:chExt cx="4373694" cy="4439880"/>
          </a:xfrm>
        </p:grpSpPr>
        <p:sp>
          <p:nvSpPr>
            <p:cNvPr id="16" name="Rectangle 15"/>
            <p:cNvSpPr/>
            <p:nvPr/>
          </p:nvSpPr>
          <p:spPr>
            <a:xfrm>
              <a:off x="430952" y="187586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NOSQL Introduction &amp; Types</a:t>
              </a:r>
            </a:p>
          </p:txBody>
        </p:sp>
        <p:sp>
          <p:nvSpPr>
            <p:cNvPr id="18" name="Rectangle 17"/>
            <p:cNvSpPr/>
            <p:nvPr/>
          </p:nvSpPr>
          <p:spPr>
            <a:xfrm>
              <a:off x="430952" y="252356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Introduction &amp; Basics</a:t>
              </a:r>
            </a:p>
          </p:txBody>
        </p:sp>
        <p:sp>
          <p:nvSpPr>
            <p:cNvPr id="22" name="Rectangle 21"/>
            <p:cNvSpPr/>
            <p:nvPr/>
          </p:nvSpPr>
          <p:spPr>
            <a:xfrm>
              <a:off x="430952" y="187586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430952" y="252356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433226" y="316104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CRUD</a:t>
              </a:r>
            </a:p>
          </p:txBody>
        </p:sp>
        <p:sp>
          <p:nvSpPr>
            <p:cNvPr id="9" name="Rectangle 8"/>
            <p:cNvSpPr/>
            <p:nvPr/>
          </p:nvSpPr>
          <p:spPr>
            <a:xfrm>
              <a:off x="433226" y="380874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Aggregation</a:t>
              </a:r>
            </a:p>
          </p:txBody>
        </p:sp>
        <p:sp>
          <p:nvSpPr>
            <p:cNvPr id="10" name="Rectangle 9"/>
            <p:cNvSpPr/>
            <p:nvPr/>
          </p:nvSpPr>
          <p:spPr>
            <a:xfrm>
              <a:off x="433226" y="316104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433226" y="380874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435500" y="445987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Indexes</a:t>
              </a:r>
            </a:p>
          </p:txBody>
        </p:sp>
        <p:sp>
          <p:nvSpPr>
            <p:cNvPr id="13" name="Rectangle 12"/>
            <p:cNvSpPr/>
            <p:nvPr/>
          </p:nvSpPr>
          <p:spPr>
            <a:xfrm>
              <a:off x="435500" y="510757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 Performance</a:t>
              </a:r>
            </a:p>
          </p:txBody>
        </p:sp>
        <p:sp>
          <p:nvSpPr>
            <p:cNvPr id="14" name="Rectangle 13"/>
            <p:cNvSpPr/>
            <p:nvPr/>
          </p:nvSpPr>
          <p:spPr>
            <a:xfrm>
              <a:off x="435500" y="445987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435500" y="510757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sp>
          <p:nvSpPr>
            <p:cNvPr id="34" name="Rectangle 33"/>
            <p:cNvSpPr/>
            <p:nvPr/>
          </p:nvSpPr>
          <p:spPr>
            <a:xfrm>
              <a:off x="446006" y="574872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 Replication &amp; </a:t>
              </a:r>
              <a:r>
                <a:rPr lang="en-US" sz="1600" dirty="0" err="1" smtClean="0">
                  <a:solidFill>
                    <a:srgbClr val="1F497D">
                      <a:lumMod val="50000"/>
                    </a:srgbClr>
                  </a:solidFill>
                </a:rPr>
                <a:t>Sharding</a:t>
              </a:r>
              <a:endParaRPr lang="en-US" sz="1600" dirty="0" smtClean="0">
                <a:solidFill>
                  <a:srgbClr val="1F497D">
                    <a:lumMod val="50000"/>
                  </a:srgbClr>
                </a:solidFill>
              </a:endParaRPr>
            </a:p>
          </p:txBody>
        </p:sp>
        <p:sp>
          <p:nvSpPr>
            <p:cNvPr id="36" name="Rectangle 35"/>
            <p:cNvSpPr/>
            <p:nvPr/>
          </p:nvSpPr>
          <p:spPr>
            <a:xfrm>
              <a:off x="446006" y="574872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7</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246495"/>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NOSQL</a:t>
            </a:r>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489846"/>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NOSQL</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CRUD</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the types of NOSQL</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Aggregation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Replication &amp; </a:t>
            </a:r>
            <a:r>
              <a:rPr lang="en-US" sz="1400" dirty="0" err="1" smtClean="0">
                <a:solidFill>
                  <a:srgbClr val="4F81BD">
                    <a:lumMod val="75000"/>
                  </a:srgbClr>
                </a:solidFill>
              </a:rPr>
              <a:t>Sharding</a:t>
            </a:r>
            <a:endParaRPr lang="en-US" sz="1400" dirty="0" smtClean="0">
              <a:solidFill>
                <a:srgbClr val="4F81BD">
                  <a:lumMod val="75000"/>
                </a:srgbClr>
              </a:solidFill>
            </a:endParaRP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1.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7.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4445</TotalTime>
  <Words>2260</Words>
  <Application>Microsoft Office PowerPoint</Application>
  <PresentationFormat>A4 Paper (210x297 mm)</PresentationFormat>
  <Paragraphs>463</Paragraphs>
  <Slides>49</Slides>
  <Notes>45</Notes>
  <HiddenSlides>2</HiddenSlides>
  <MMClips>0</MMClips>
  <ScaleCrop>false</ScaleCrop>
  <HeadingPairs>
    <vt:vector size="6" baseType="variant">
      <vt:variant>
        <vt:lpstr>Theme</vt:lpstr>
      </vt:variant>
      <vt:variant>
        <vt:i4>29</vt:i4>
      </vt:variant>
      <vt:variant>
        <vt:lpstr>Embedded OLE Servers</vt:lpstr>
      </vt:variant>
      <vt:variant>
        <vt:i4>1</vt:i4>
      </vt:variant>
      <vt:variant>
        <vt:lpstr>Slide Titles</vt:lpstr>
      </vt:variant>
      <vt:variant>
        <vt:i4>49</vt:i4>
      </vt:variant>
    </vt:vector>
  </HeadingPairs>
  <TitlesOfParts>
    <vt:vector size="79" baseType="lpstr">
      <vt:lpstr>PPT Template</vt:lpstr>
      <vt:lpstr>Closing slides</vt:lpstr>
      <vt:lpstr>Section break</vt:lpstr>
      <vt:lpstr>Capgemini FSGBU Learning and Culture 2014</vt:lpstr>
      <vt:lpstr>ppt_Template_Capgemini_August 02 2013</vt:lpstr>
      <vt:lpstr>1_ppt_Template_Capgemini_August 02 2013</vt:lpstr>
      <vt:lpstr>1_PPT Template</vt:lpstr>
      <vt:lpstr>2_PPT Template</vt:lpstr>
      <vt:lpstr>3_PPT Template</vt:lpstr>
      <vt:lpstr>4_PPT Template</vt:lpstr>
      <vt:lpstr>5_PPT Template</vt:lpstr>
      <vt:lpstr>12_PPT Template</vt:lpstr>
      <vt:lpstr>13_PPT Template</vt:lpstr>
      <vt:lpstr>14_PPT Template</vt:lpstr>
      <vt:lpstr>15_PPT Template</vt:lpstr>
      <vt:lpstr>16_PPT Template</vt:lpstr>
      <vt:lpstr>1_Closing slides</vt:lpstr>
      <vt:lpstr>6_PPT Template</vt:lpstr>
      <vt:lpstr>7_PPT Template</vt:lpstr>
      <vt:lpstr>8_PPT Template</vt:lpstr>
      <vt:lpstr>9_PPT Template</vt:lpstr>
      <vt:lpstr>10_PPT Template</vt:lpstr>
      <vt:lpstr>11_PPT Template</vt:lpstr>
      <vt:lpstr>17_PPT Template</vt:lpstr>
      <vt:lpstr>18_PPT Template</vt:lpstr>
      <vt:lpstr>19_PPT Template</vt:lpstr>
      <vt:lpstr>20_PPT Template</vt:lpstr>
      <vt:lpstr>21_PPT Template</vt:lpstr>
      <vt:lpstr>22_PPT Template</vt:lpstr>
      <vt:lpstr>think-cell Slide</vt:lpstr>
      <vt:lpstr>MongoDB – Overview</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rosalvi</cp:lastModifiedBy>
  <cp:revision>199</cp:revision>
  <dcterms:created xsi:type="dcterms:W3CDTF">2015-03-06T11:43:58Z</dcterms:created>
  <dcterms:modified xsi:type="dcterms:W3CDTF">2016-05-05T10:44:26Z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